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3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2" r:id="rId7"/>
    <p:sldId id="282" r:id="rId8"/>
    <p:sldId id="279" r:id="rId9"/>
    <p:sldId id="263" r:id="rId10"/>
    <p:sldId id="264" r:id="rId11"/>
    <p:sldId id="273" r:id="rId12"/>
    <p:sldId id="274" r:id="rId13"/>
    <p:sldId id="276" r:id="rId14"/>
    <p:sldId id="278" r:id="rId15"/>
    <p:sldId id="277" r:id="rId16"/>
    <p:sldId id="275" r:id="rId17"/>
    <p:sldId id="28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6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1272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EB290E-CC3D-4399-9303-1548448BF78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1E6594-BBE1-43F1-9A00-83FD86220A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Dataset: Red Wine Quality from Kaggle</a:t>
          </a:r>
        </a:p>
      </dgm:t>
    </dgm:pt>
    <dgm:pt modelId="{1F712E93-EB3A-42CE-945E-1A1E193631D3}" type="parTrans" cxnId="{DA623D20-25B3-4772-819D-4F060E810C21}">
      <dgm:prSet/>
      <dgm:spPr/>
      <dgm:t>
        <a:bodyPr/>
        <a:lstStyle/>
        <a:p>
          <a:endParaRPr lang="en-US"/>
        </a:p>
      </dgm:t>
    </dgm:pt>
    <dgm:pt modelId="{9B0EECCB-D189-48AE-9737-9F5E2BFC2C77}" type="sibTrans" cxnId="{DA623D20-25B3-4772-819D-4F060E810C21}">
      <dgm:prSet/>
      <dgm:spPr/>
      <dgm:t>
        <a:bodyPr/>
        <a:lstStyle/>
        <a:p>
          <a:endParaRPr lang="en-US"/>
        </a:p>
      </dgm:t>
    </dgm:pt>
    <dgm:pt modelId="{27486674-7699-40B0-BCA4-2FCF19ED94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1599 observations of Portuguese red wine</a:t>
          </a:r>
        </a:p>
      </dgm:t>
    </dgm:pt>
    <dgm:pt modelId="{3553E570-0A80-4477-B3C5-869CFE00F410}" type="parTrans" cxnId="{B2258E8C-8E0C-4CE7-B717-3ABB89003190}">
      <dgm:prSet/>
      <dgm:spPr/>
      <dgm:t>
        <a:bodyPr/>
        <a:lstStyle/>
        <a:p>
          <a:endParaRPr lang="en-US"/>
        </a:p>
      </dgm:t>
    </dgm:pt>
    <dgm:pt modelId="{F5E26984-1C7B-4964-B474-4A96DA99274B}" type="sibTrans" cxnId="{B2258E8C-8E0C-4CE7-B717-3ABB89003190}">
      <dgm:prSet/>
      <dgm:spPr/>
      <dgm:t>
        <a:bodyPr/>
        <a:lstStyle/>
        <a:p>
          <a:endParaRPr lang="en-US"/>
        </a:p>
      </dgm:t>
    </dgm:pt>
    <dgm:pt modelId="{108FF469-E55F-4B17-9154-B52D8B7AEE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12 chemical features + quality score (0–10)</a:t>
          </a:r>
        </a:p>
      </dgm:t>
    </dgm:pt>
    <dgm:pt modelId="{847B3DD1-C53A-495F-AA5A-F47C995B12C4}" type="parTrans" cxnId="{C382EB38-C225-4FE3-9A04-71D74767F006}">
      <dgm:prSet/>
      <dgm:spPr/>
      <dgm:t>
        <a:bodyPr/>
        <a:lstStyle/>
        <a:p>
          <a:endParaRPr lang="en-US"/>
        </a:p>
      </dgm:t>
    </dgm:pt>
    <dgm:pt modelId="{2C2ED683-0E87-402C-87CE-B90369C508F8}" type="sibTrans" cxnId="{C382EB38-C225-4FE3-9A04-71D74767F006}">
      <dgm:prSet/>
      <dgm:spPr/>
      <dgm:t>
        <a:bodyPr/>
        <a:lstStyle/>
        <a:p>
          <a:endParaRPr lang="en-US"/>
        </a:p>
      </dgm:t>
    </dgm:pt>
    <dgm:pt modelId="{8E43150C-845E-420D-A5F5-E42639CBB43A}" type="pres">
      <dgm:prSet presAssocID="{C2EB290E-CC3D-4399-9303-1548448BF787}" presName="root" presStyleCnt="0">
        <dgm:presLayoutVars>
          <dgm:dir/>
          <dgm:resizeHandles val="exact"/>
        </dgm:presLayoutVars>
      </dgm:prSet>
      <dgm:spPr/>
    </dgm:pt>
    <dgm:pt modelId="{4BC52305-C6DD-4BE7-945E-082875274EAC}" type="pres">
      <dgm:prSet presAssocID="{CE1E6594-BBE1-43F1-9A00-83FD86220A0F}" presName="compNode" presStyleCnt="0"/>
      <dgm:spPr/>
    </dgm:pt>
    <dgm:pt modelId="{55D638FA-1C00-4ABA-9096-9261D6B67ECD}" type="pres">
      <dgm:prSet presAssocID="{CE1E6594-BBE1-43F1-9A00-83FD86220A0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ne"/>
        </a:ext>
      </dgm:extLst>
    </dgm:pt>
    <dgm:pt modelId="{A44FF43E-6A07-465E-912C-9791455CAE74}" type="pres">
      <dgm:prSet presAssocID="{CE1E6594-BBE1-43F1-9A00-83FD86220A0F}" presName="spaceRect" presStyleCnt="0"/>
      <dgm:spPr/>
    </dgm:pt>
    <dgm:pt modelId="{B8CD9C00-884C-4808-ACB9-C8D8A25E72E5}" type="pres">
      <dgm:prSet presAssocID="{CE1E6594-BBE1-43F1-9A00-83FD86220A0F}" presName="textRect" presStyleLbl="revTx" presStyleIdx="0" presStyleCnt="3">
        <dgm:presLayoutVars>
          <dgm:chMax val="1"/>
          <dgm:chPref val="1"/>
        </dgm:presLayoutVars>
      </dgm:prSet>
      <dgm:spPr/>
    </dgm:pt>
    <dgm:pt modelId="{8CDA08DD-E444-4368-821A-B5647C0A3609}" type="pres">
      <dgm:prSet presAssocID="{9B0EECCB-D189-48AE-9737-9F5E2BFC2C77}" presName="sibTrans" presStyleCnt="0"/>
      <dgm:spPr/>
    </dgm:pt>
    <dgm:pt modelId="{9BD61D47-E24C-41A4-9DB6-19556EACB19B}" type="pres">
      <dgm:prSet presAssocID="{27486674-7699-40B0-BCA4-2FCF19ED943D}" presName="compNode" presStyleCnt="0"/>
      <dgm:spPr/>
    </dgm:pt>
    <dgm:pt modelId="{E73679D6-9A6C-4AB2-A3F3-E7523C93DA20}" type="pres">
      <dgm:prSet presAssocID="{27486674-7699-40B0-BCA4-2FCF19ED94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ttle"/>
        </a:ext>
      </dgm:extLst>
    </dgm:pt>
    <dgm:pt modelId="{D5A00AF6-BE63-4F4B-8C83-EBC7DA8B4ABD}" type="pres">
      <dgm:prSet presAssocID="{27486674-7699-40B0-BCA4-2FCF19ED943D}" presName="spaceRect" presStyleCnt="0"/>
      <dgm:spPr/>
    </dgm:pt>
    <dgm:pt modelId="{231E0E7D-8B9E-48BE-8E02-2EBB56FB8F72}" type="pres">
      <dgm:prSet presAssocID="{27486674-7699-40B0-BCA4-2FCF19ED943D}" presName="textRect" presStyleLbl="revTx" presStyleIdx="1" presStyleCnt="3">
        <dgm:presLayoutVars>
          <dgm:chMax val="1"/>
          <dgm:chPref val="1"/>
        </dgm:presLayoutVars>
      </dgm:prSet>
      <dgm:spPr/>
    </dgm:pt>
    <dgm:pt modelId="{96945844-C328-4757-9EB1-D7695D115957}" type="pres">
      <dgm:prSet presAssocID="{F5E26984-1C7B-4964-B474-4A96DA99274B}" presName="sibTrans" presStyleCnt="0"/>
      <dgm:spPr/>
    </dgm:pt>
    <dgm:pt modelId="{DC1FC822-1574-411A-BB51-BD9A8EC6878B}" type="pres">
      <dgm:prSet presAssocID="{108FF469-E55F-4B17-9154-B52D8B7AEEF7}" presName="compNode" presStyleCnt="0"/>
      <dgm:spPr/>
    </dgm:pt>
    <dgm:pt modelId="{EA4C0F48-C52D-4FC7-B8DD-59DC4E554D96}" type="pres">
      <dgm:prSet presAssocID="{108FF469-E55F-4B17-9154-B52D8B7AEE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934D48E5-C65B-47D6-AFF6-0BCD4FA6CB0B}" type="pres">
      <dgm:prSet presAssocID="{108FF469-E55F-4B17-9154-B52D8B7AEEF7}" presName="spaceRect" presStyleCnt="0"/>
      <dgm:spPr/>
    </dgm:pt>
    <dgm:pt modelId="{37989AD0-97E9-4BDB-A5C8-4259F53E3FF8}" type="pres">
      <dgm:prSet presAssocID="{108FF469-E55F-4B17-9154-B52D8B7AEEF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A623D20-25B3-4772-819D-4F060E810C21}" srcId="{C2EB290E-CC3D-4399-9303-1548448BF787}" destId="{CE1E6594-BBE1-43F1-9A00-83FD86220A0F}" srcOrd="0" destOrd="0" parTransId="{1F712E93-EB3A-42CE-945E-1A1E193631D3}" sibTransId="{9B0EECCB-D189-48AE-9737-9F5E2BFC2C77}"/>
    <dgm:cxn modelId="{C382EB38-C225-4FE3-9A04-71D74767F006}" srcId="{C2EB290E-CC3D-4399-9303-1548448BF787}" destId="{108FF469-E55F-4B17-9154-B52D8B7AEEF7}" srcOrd="2" destOrd="0" parTransId="{847B3DD1-C53A-495F-AA5A-F47C995B12C4}" sibTransId="{2C2ED683-0E87-402C-87CE-B90369C508F8}"/>
    <dgm:cxn modelId="{7152B876-7A3E-4F54-8C1A-4B995221DB77}" type="presOf" srcId="{27486674-7699-40B0-BCA4-2FCF19ED943D}" destId="{231E0E7D-8B9E-48BE-8E02-2EBB56FB8F72}" srcOrd="0" destOrd="0" presId="urn:microsoft.com/office/officeart/2018/2/layout/IconLabelList"/>
    <dgm:cxn modelId="{B2258E8C-8E0C-4CE7-B717-3ABB89003190}" srcId="{C2EB290E-CC3D-4399-9303-1548448BF787}" destId="{27486674-7699-40B0-BCA4-2FCF19ED943D}" srcOrd="1" destOrd="0" parTransId="{3553E570-0A80-4477-B3C5-869CFE00F410}" sibTransId="{F5E26984-1C7B-4964-B474-4A96DA99274B}"/>
    <dgm:cxn modelId="{D87829AD-F911-4CA9-A290-364F5C361C53}" type="presOf" srcId="{CE1E6594-BBE1-43F1-9A00-83FD86220A0F}" destId="{B8CD9C00-884C-4808-ACB9-C8D8A25E72E5}" srcOrd="0" destOrd="0" presId="urn:microsoft.com/office/officeart/2018/2/layout/IconLabelList"/>
    <dgm:cxn modelId="{75AE7DF2-BC88-4A24-94F1-7D7E4921DA20}" type="presOf" srcId="{C2EB290E-CC3D-4399-9303-1548448BF787}" destId="{8E43150C-845E-420D-A5F5-E42639CBB43A}" srcOrd="0" destOrd="0" presId="urn:microsoft.com/office/officeart/2018/2/layout/IconLabelList"/>
    <dgm:cxn modelId="{68BF3DFB-031F-4ED7-AC9B-6314315AC5A2}" type="presOf" srcId="{108FF469-E55F-4B17-9154-B52D8B7AEEF7}" destId="{37989AD0-97E9-4BDB-A5C8-4259F53E3FF8}" srcOrd="0" destOrd="0" presId="urn:microsoft.com/office/officeart/2018/2/layout/IconLabelList"/>
    <dgm:cxn modelId="{923B1AB0-2265-4E49-A01B-BF510665EC97}" type="presParOf" srcId="{8E43150C-845E-420D-A5F5-E42639CBB43A}" destId="{4BC52305-C6DD-4BE7-945E-082875274EAC}" srcOrd="0" destOrd="0" presId="urn:microsoft.com/office/officeart/2018/2/layout/IconLabelList"/>
    <dgm:cxn modelId="{EFEE381B-BF0D-42E5-B25C-429F24E741D7}" type="presParOf" srcId="{4BC52305-C6DD-4BE7-945E-082875274EAC}" destId="{55D638FA-1C00-4ABA-9096-9261D6B67ECD}" srcOrd="0" destOrd="0" presId="urn:microsoft.com/office/officeart/2018/2/layout/IconLabelList"/>
    <dgm:cxn modelId="{A18C7CF2-98D8-48B0-8DD6-7ED9918F0FF2}" type="presParOf" srcId="{4BC52305-C6DD-4BE7-945E-082875274EAC}" destId="{A44FF43E-6A07-465E-912C-9791455CAE74}" srcOrd="1" destOrd="0" presId="urn:microsoft.com/office/officeart/2018/2/layout/IconLabelList"/>
    <dgm:cxn modelId="{FB7D97B2-EECF-44A7-A48D-C20CC5066882}" type="presParOf" srcId="{4BC52305-C6DD-4BE7-945E-082875274EAC}" destId="{B8CD9C00-884C-4808-ACB9-C8D8A25E72E5}" srcOrd="2" destOrd="0" presId="urn:microsoft.com/office/officeart/2018/2/layout/IconLabelList"/>
    <dgm:cxn modelId="{E2895DDB-4FAC-4B17-914B-B9CD1B93615B}" type="presParOf" srcId="{8E43150C-845E-420D-A5F5-E42639CBB43A}" destId="{8CDA08DD-E444-4368-821A-B5647C0A3609}" srcOrd="1" destOrd="0" presId="urn:microsoft.com/office/officeart/2018/2/layout/IconLabelList"/>
    <dgm:cxn modelId="{E5D96775-B5A3-4AC1-842C-253C2B0728BF}" type="presParOf" srcId="{8E43150C-845E-420D-A5F5-E42639CBB43A}" destId="{9BD61D47-E24C-41A4-9DB6-19556EACB19B}" srcOrd="2" destOrd="0" presId="urn:microsoft.com/office/officeart/2018/2/layout/IconLabelList"/>
    <dgm:cxn modelId="{9C001FA8-4D76-4E84-B616-6B8724D21469}" type="presParOf" srcId="{9BD61D47-E24C-41A4-9DB6-19556EACB19B}" destId="{E73679D6-9A6C-4AB2-A3F3-E7523C93DA20}" srcOrd="0" destOrd="0" presId="urn:microsoft.com/office/officeart/2018/2/layout/IconLabelList"/>
    <dgm:cxn modelId="{8D44BED1-77E9-4FDC-88E1-6457C136CA90}" type="presParOf" srcId="{9BD61D47-E24C-41A4-9DB6-19556EACB19B}" destId="{D5A00AF6-BE63-4F4B-8C83-EBC7DA8B4ABD}" srcOrd="1" destOrd="0" presId="urn:microsoft.com/office/officeart/2018/2/layout/IconLabelList"/>
    <dgm:cxn modelId="{DF180F1B-5E2F-4F0B-B822-2D7B9B190174}" type="presParOf" srcId="{9BD61D47-E24C-41A4-9DB6-19556EACB19B}" destId="{231E0E7D-8B9E-48BE-8E02-2EBB56FB8F72}" srcOrd="2" destOrd="0" presId="urn:microsoft.com/office/officeart/2018/2/layout/IconLabelList"/>
    <dgm:cxn modelId="{7A8B382A-8021-45AC-8E1A-0BC51499A627}" type="presParOf" srcId="{8E43150C-845E-420D-A5F5-E42639CBB43A}" destId="{96945844-C328-4757-9EB1-D7695D115957}" srcOrd="3" destOrd="0" presId="urn:microsoft.com/office/officeart/2018/2/layout/IconLabelList"/>
    <dgm:cxn modelId="{E1042CE0-D315-4274-B22E-8ACC43788356}" type="presParOf" srcId="{8E43150C-845E-420D-A5F5-E42639CBB43A}" destId="{DC1FC822-1574-411A-BB51-BD9A8EC6878B}" srcOrd="4" destOrd="0" presId="urn:microsoft.com/office/officeart/2018/2/layout/IconLabelList"/>
    <dgm:cxn modelId="{833761D6-CEEE-4AB4-B8E3-CE38CD3E4293}" type="presParOf" srcId="{DC1FC822-1574-411A-BB51-BD9A8EC6878B}" destId="{EA4C0F48-C52D-4FC7-B8DD-59DC4E554D96}" srcOrd="0" destOrd="0" presId="urn:microsoft.com/office/officeart/2018/2/layout/IconLabelList"/>
    <dgm:cxn modelId="{E86E2759-3619-4D55-9FB0-1756AF8F37C8}" type="presParOf" srcId="{DC1FC822-1574-411A-BB51-BD9A8EC6878B}" destId="{934D48E5-C65B-47D6-AFF6-0BCD4FA6CB0B}" srcOrd="1" destOrd="0" presId="urn:microsoft.com/office/officeart/2018/2/layout/IconLabelList"/>
    <dgm:cxn modelId="{04F52D85-8725-44E0-A45B-C2873AD53907}" type="presParOf" srcId="{DC1FC822-1574-411A-BB51-BD9A8EC6878B}" destId="{37989AD0-97E9-4BDB-A5C8-4259F53E3F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F1E984-970D-4B02-8BDC-BE6102EB1C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150F8BE-E29B-448C-944F-BDEFB9BCDF53}">
      <dgm:prSet/>
      <dgm:spPr/>
      <dgm:t>
        <a:bodyPr/>
        <a:lstStyle/>
        <a:p>
          <a:r>
            <a:rPr lang="en-US"/>
            <a:t>• No missing values</a:t>
          </a:r>
        </a:p>
      </dgm:t>
    </dgm:pt>
    <dgm:pt modelId="{90BBB9CC-116A-48B2-AF6D-590B88B1B981}" type="parTrans" cxnId="{74933465-7E0D-42B5-9731-E8FD1F13BC93}">
      <dgm:prSet/>
      <dgm:spPr/>
      <dgm:t>
        <a:bodyPr/>
        <a:lstStyle/>
        <a:p>
          <a:endParaRPr lang="en-US"/>
        </a:p>
      </dgm:t>
    </dgm:pt>
    <dgm:pt modelId="{9315F9B8-B823-40E4-8A58-C15219931C1F}" type="sibTrans" cxnId="{74933465-7E0D-42B5-9731-E8FD1F13BC93}">
      <dgm:prSet/>
      <dgm:spPr/>
      <dgm:t>
        <a:bodyPr/>
        <a:lstStyle/>
        <a:p>
          <a:endParaRPr lang="en-US"/>
        </a:p>
      </dgm:t>
    </dgm:pt>
    <dgm:pt modelId="{AE2F14BD-F026-4D46-B6F7-AE5F8DA6EE64}">
      <dgm:prSet/>
      <dgm:spPr/>
      <dgm:t>
        <a:bodyPr/>
        <a:lstStyle/>
        <a:p>
          <a:r>
            <a:rPr lang="en-US"/>
            <a:t>• Removed 240 duplicates</a:t>
          </a:r>
        </a:p>
      </dgm:t>
    </dgm:pt>
    <dgm:pt modelId="{EBDE05BA-659A-4888-864D-5409B476E519}" type="parTrans" cxnId="{D6206640-2170-4D45-BFC9-EC5D799213A9}">
      <dgm:prSet/>
      <dgm:spPr/>
      <dgm:t>
        <a:bodyPr/>
        <a:lstStyle/>
        <a:p>
          <a:endParaRPr lang="en-US"/>
        </a:p>
      </dgm:t>
    </dgm:pt>
    <dgm:pt modelId="{E62A2699-DA50-42A3-A80D-9B82DFC0E322}" type="sibTrans" cxnId="{D6206640-2170-4D45-BFC9-EC5D799213A9}">
      <dgm:prSet/>
      <dgm:spPr/>
      <dgm:t>
        <a:bodyPr/>
        <a:lstStyle/>
        <a:p>
          <a:endParaRPr lang="en-US"/>
        </a:p>
      </dgm:t>
    </dgm:pt>
    <dgm:pt modelId="{32CE0E20-3AC0-490F-AD48-BB4ACE0C881A}">
      <dgm:prSet/>
      <dgm:spPr/>
      <dgm:t>
        <a:bodyPr/>
        <a:lstStyle/>
        <a:p>
          <a:r>
            <a:rPr lang="en-US"/>
            <a:t>• Handled outliers using IQR</a:t>
          </a:r>
        </a:p>
      </dgm:t>
    </dgm:pt>
    <dgm:pt modelId="{FF6CCE33-94E9-4487-9DAB-28CB15BEBFF5}" type="parTrans" cxnId="{7A9E1D09-D682-4A3E-8D43-A50A9D28E2B0}">
      <dgm:prSet/>
      <dgm:spPr/>
      <dgm:t>
        <a:bodyPr/>
        <a:lstStyle/>
        <a:p>
          <a:endParaRPr lang="en-US"/>
        </a:p>
      </dgm:t>
    </dgm:pt>
    <dgm:pt modelId="{FF529FB6-115D-49E9-97AF-050D8B60EC78}" type="sibTrans" cxnId="{7A9E1D09-D682-4A3E-8D43-A50A9D28E2B0}">
      <dgm:prSet/>
      <dgm:spPr/>
      <dgm:t>
        <a:bodyPr/>
        <a:lstStyle/>
        <a:p>
          <a:endParaRPr lang="en-US"/>
        </a:p>
      </dgm:t>
    </dgm:pt>
    <dgm:pt modelId="{3217DC5A-28B4-430A-BF0B-3D28E8D7AB74}">
      <dgm:prSet/>
      <dgm:spPr/>
      <dgm:t>
        <a:bodyPr/>
        <a:lstStyle/>
        <a:p>
          <a:r>
            <a:rPr lang="en-US"/>
            <a:t>• Scaled features with StandardScaler</a:t>
          </a:r>
        </a:p>
      </dgm:t>
    </dgm:pt>
    <dgm:pt modelId="{75B5A1E6-463A-4708-B3A9-8DF991837C6A}" type="parTrans" cxnId="{523B4A95-0E7C-4F19-A8AD-6C6AFF620709}">
      <dgm:prSet/>
      <dgm:spPr/>
      <dgm:t>
        <a:bodyPr/>
        <a:lstStyle/>
        <a:p>
          <a:endParaRPr lang="en-US"/>
        </a:p>
      </dgm:t>
    </dgm:pt>
    <dgm:pt modelId="{76E7D8D1-E159-4AD4-9328-818215A514FC}" type="sibTrans" cxnId="{523B4A95-0E7C-4F19-A8AD-6C6AFF620709}">
      <dgm:prSet/>
      <dgm:spPr/>
      <dgm:t>
        <a:bodyPr/>
        <a:lstStyle/>
        <a:p>
          <a:endParaRPr lang="en-US"/>
        </a:p>
      </dgm:t>
    </dgm:pt>
    <dgm:pt modelId="{F2454868-5F46-4FB1-A5A7-B6BD096F782A}">
      <dgm:prSet/>
      <dgm:spPr/>
      <dgm:t>
        <a:bodyPr/>
        <a:lstStyle/>
        <a:p>
          <a:r>
            <a:rPr lang="en-US"/>
            <a:t>• Binned quality into Low, Medium, High</a:t>
          </a:r>
        </a:p>
      </dgm:t>
    </dgm:pt>
    <dgm:pt modelId="{E48ECF66-0102-4490-81F0-9FF29433963E}" type="parTrans" cxnId="{FAE57B71-0175-4DBD-A731-3EFB48B202C9}">
      <dgm:prSet/>
      <dgm:spPr/>
      <dgm:t>
        <a:bodyPr/>
        <a:lstStyle/>
        <a:p>
          <a:endParaRPr lang="en-US"/>
        </a:p>
      </dgm:t>
    </dgm:pt>
    <dgm:pt modelId="{7DFA1EF2-5BBF-4776-8443-37970BDD286C}" type="sibTrans" cxnId="{FAE57B71-0175-4DBD-A731-3EFB48B202C9}">
      <dgm:prSet/>
      <dgm:spPr/>
      <dgm:t>
        <a:bodyPr/>
        <a:lstStyle/>
        <a:p>
          <a:endParaRPr lang="en-US"/>
        </a:p>
      </dgm:t>
    </dgm:pt>
    <dgm:pt modelId="{F4F49D36-FEDA-1249-9C3A-D3F5EA96FFD2}" type="pres">
      <dgm:prSet presAssocID="{0DF1E984-970D-4B02-8BDC-BE6102EB1C65}" presName="linear" presStyleCnt="0">
        <dgm:presLayoutVars>
          <dgm:animLvl val="lvl"/>
          <dgm:resizeHandles val="exact"/>
        </dgm:presLayoutVars>
      </dgm:prSet>
      <dgm:spPr/>
    </dgm:pt>
    <dgm:pt modelId="{C70EE77A-FDF2-3946-AD6B-D44A5B3DC031}" type="pres">
      <dgm:prSet presAssocID="{9150F8BE-E29B-448C-944F-BDEFB9BCDF5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9F1DA35-D2B3-6C49-A1D5-EE7227961FDB}" type="pres">
      <dgm:prSet presAssocID="{9315F9B8-B823-40E4-8A58-C15219931C1F}" presName="spacer" presStyleCnt="0"/>
      <dgm:spPr/>
    </dgm:pt>
    <dgm:pt modelId="{2345ABB4-DB3E-E345-B362-B7BC9AE0B5CE}" type="pres">
      <dgm:prSet presAssocID="{AE2F14BD-F026-4D46-B6F7-AE5F8DA6EE6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B112F9F-4B1D-D24D-9D1B-5832D092E3A0}" type="pres">
      <dgm:prSet presAssocID="{E62A2699-DA50-42A3-A80D-9B82DFC0E322}" presName="spacer" presStyleCnt="0"/>
      <dgm:spPr/>
    </dgm:pt>
    <dgm:pt modelId="{E1E43532-1564-7541-93F5-1905A8A662D7}" type="pres">
      <dgm:prSet presAssocID="{32CE0E20-3AC0-490F-AD48-BB4ACE0C881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B7D4367-7C82-5F47-9F73-2D518605E19C}" type="pres">
      <dgm:prSet presAssocID="{FF529FB6-115D-49E9-97AF-050D8B60EC78}" presName="spacer" presStyleCnt="0"/>
      <dgm:spPr/>
    </dgm:pt>
    <dgm:pt modelId="{2FB98F35-6943-0544-A92F-6946B7147913}" type="pres">
      <dgm:prSet presAssocID="{3217DC5A-28B4-430A-BF0B-3D28E8D7AB7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320E03E-EDB0-4743-B25E-7C2FEFEAE349}" type="pres">
      <dgm:prSet presAssocID="{76E7D8D1-E159-4AD4-9328-818215A514FC}" presName="spacer" presStyleCnt="0"/>
      <dgm:spPr/>
    </dgm:pt>
    <dgm:pt modelId="{4B20BD93-7CFE-D344-9584-E62DB77BA0AC}" type="pres">
      <dgm:prSet presAssocID="{F2454868-5F46-4FB1-A5A7-B6BD096F782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C460F03-6FB1-1447-9515-A645148C0FC5}" type="presOf" srcId="{F2454868-5F46-4FB1-A5A7-B6BD096F782A}" destId="{4B20BD93-7CFE-D344-9584-E62DB77BA0AC}" srcOrd="0" destOrd="0" presId="urn:microsoft.com/office/officeart/2005/8/layout/vList2"/>
    <dgm:cxn modelId="{36607C03-1723-6644-9A26-8AEC4FA92CE5}" type="presOf" srcId="{3217DC5A-28B4-430A-BF0B-3D28E8D7AB74}" destId="{2FB98F35-6943-0544-A92F-6946B7147913}" srcOrd="0" destOrd="0" presId="urn:microsoft.com/office/officeart/2005/8/layout/vList2"/>
    <dgm:cxn modelId="{7A9E1D09-D682-4A3E-8D43-A50A9D28E2B0}" srcId="{0DF1E984-970D-4B02-8BDC-BE6102EB1C65}" destId="{32CE0E20-3AC0-490F-AD48-BB4ACE0C881A}" srcOrd="2" destOrd="0" parTransId="{FF6CCE33-94E9-4487-9DAB-28CB15BEBFF5}" sibTransId="{FF529FB6-115D-49E9-97AF-050D8B60EC78}"/>
    <dgm:cxn modelId="{5A12981E-56C4-FE46-BE19-3A76199549B3}" type="presOf" srcId="{9150F8BE-E29B-448C-944F-BDEFB9BCDF53}" destId="{C70EE77A-FDF2-3946-AD6B-D44A5B3DC031}" srcOrd="0" destOrd="0" presId="urn:microsoft.com/office/officeart/2005/8/layout/vList2"/>
    <dgm:cxn modelId="{4699902C-365F-F144-B20E-B6E709567086}" type="presOf" srcId="{32CE0E20-3AC0-490F-AD48-BB4ACE0C881A}" destId="{E1E43532-1564-7541-93F5-1905A8A662D7}" srcOrd="0" destOrd="0" presId="urn:microsoft.com/office/officeart/2005/8/layout/vList2"/>
    <dgm:cxn modelId="{D6206640-2170-4D45-BFC9-EC5D799213A9}" srcId="{0DF1E984-970D-4B02-8BDC-BE6102EB1C65}" destId="{AE2F14BD-F026-4D46-B6F7-AE5F8DA6EE64}" srcOrd="1" destOrd="0" parTransId="{EBDE05BA-659A-4888-864D-5409B476E519}" sibTransId="{E62A2699-DA50-42A3-A80D-9B82DFC0E322}"/>
    <dgm:cxn modelId="{74933465-7E0D-42B5-9731-E8FD1F13BC93}" srcId="{0DF1E984-970D-4B02-8BDC-BE6102EB1C65}" destId="{9150F8BE-E29B-448C-944F-BDEFB9BCDF53}" srcOrd="0" destOrd="0" parTransId="{90BBB9CC-116A-48B2-AF6D-590B88B1B981}" sibTransId="{9315F9B8-B823-40E4-8A58-C15219931C1F}"/>
    <dgm:cxn modelId="{2B176967-2B90-4742-B720-B898DFB81AB2}" type="presOf" srcId="{AE2F14BD-F026-4D46-B6F7-AE5F8DA6EE64}" destId="{2345ABB4-DB3E-E345-B362-B7BC9AE0B5CE}" srcOrd="0" destOrd="0" presId="urn:microsoft.com/office/officeart/2005/8/layout/vList2"/>
    <dgm:cxn modelId="{FAE57B71-0175-4DBD-A731-3EFB48B202C9}" srcId="{0DF1E984-970D-4B02-8BDC-BE6102EB1C65}" destId="{F2454868-5F46-4FB1-A5A7-B6BD096F782A}" srcOrd="4" destOrd="0" parTransId="{E48ECF66-0102-4490-81F0-9FF29433963E}" sibTransId="{7DFA1EF2-5BBF-4776-8443-37970BDD286C}"/>
    <dgm:cxn modelId="{4E5CA183-F5E4-0A41-BDBF-EC36CE3B39CA}" type="presOf" srcId="{0DF1E984-970D-4B02-8BDC-BE6102EB1C65}" destId="{F4F49D36-FEDA-1249-9C3A-D3F5EA96FFD2}" srcOrd="0" destOrd="0" presId="urn:microsoft.com/office/officeart/2005/8/layout/vList2"/>
    <dgm:cxn modelId="{523B4A95-0E7C-4F19-A8AD-6C6AFF620709}" srcId="{0DF1E984-970D-4B02-8BDC-BE6102EB1C65}" destId="{3217DC5A-28B4-430A-BF0B-3D28E8D7AB74}" srcOrd="3" destOrd="0" parTransId="{75B5A1E6-463A-4708-B3A9-8DF991837C6A}" sibTransId="{76E7D8D1-E159-4AD4-9328-818215A514FC}"/>
    <dgm:cxn modelId="{2EF2A41B-AF99-054A-AA17-DB5821D1B750}" type="presParOf" srcId="{F4F49D36-FEDA-1249-9C3A-D3F5EA96FFD2}" destId="{C70EE77A-FDF2-3946-AD6B-D44A5B3DC031}" srcOrd="0" destOrd="0" presId="urn:microsoft.com/office/officeart/2005/8/layout/vList2"/>
    <dgm:cxn modelId="{561C987C-E042-1742-A26F-6AA8CFCF0072}" type="presParOf" srcId="{F4F49D36-FEDA-1249-9C3A-D3F5EA96FFD2}" destId="{29F1DA35-D2B3-6C49-A1D5-EE7227961FDB}" srcOrd="1" destOrd="0" presId="urn:microsoft.com/office/officeart/2005/8/layout/vList2"/>
    <dgm:cxn modelId="{AFDFDCE1-7048-1E49-8100-5187EC4500B8}" type="presParOf" srcId="{F4F49D36-FEDA-1249-9C3A-D3F5EA96FFD2}" destId="{2345ABB4-DB3E-E345-B362-B7BC9AE0B5CE}" srcOrd="2" destOrd="0" presId="urn:microsoft.com/office/officeart/2005/8/layout/vList2"/>
    <dgm:cxn modelId="{EE628EED-993B-6941-9AE6-9DEF48818098}" type="presParOf" srcId="{F4F49D36-FEDA-1249-9C3A-D3F5EA96FFD2}" destId="{7B112F9F-4B1D-D24D-9D1B-5832D092E3A0}" srcOrd="3" destOrd="0" presId="urn:microsoft.com/office/officeart/2005/8/layout/vList2"/>
    <dgm:cxn modelId="{B445DE68-064A-4646-A3D5-D2EF91D90C50}" type="presParOf" srcId="{F4F49D36-FEDA-1249-9C3A-D3F5EA96FFD2}" destId="{E1E43532-1564-7541-93F5-1905A8A662D7}" srcOrd="4" destOrd="0" presId="urn:microsoft.com/office/officeart/2005/8/layout/vList2"/>
    <dgm:cxn modelId="{48289315-D207-FF41-B33D-460D64F358A5}" type="presParOf" srcId="{F4F49D36-FEDA-1249-9C3A-D3F5EA96FFD2}" destId="{AB7D4367-7C82-5F47-9F73-2D518605E19C}" srcOrd="5" destOrd="0" presId="urn:microsoft.com/office/officeart/2005/8/layout/vList2"/>
    <dgm:cxn modelId="{C7CDABF1-EA9C-F341-BD43-1E4C107D628A}" type="presParOf" srcId="{F4F49D36-FEDA-1249-9C3A-D3F5EA96FFD2}" destId="{2FB98F35-6943-0544-A92F-6946B7147913}" srcOrd="6" destOrd="0" presId="urn:microsoft.com/office/officeart/2005/8/layout/vList2"/>
    <dgm:cxn modelId="{2076F8BD-8721-6B47-8C5D-D07469D5B9EC}" type="presParOf" srcId="{F4F49D36-FEDA-1249-9C3A-D3F5EA96FFD2}" destId="{D320E03E-EDB0-4743-B25E-7C2FEFEAE349}" srcOrd="7" destOrd="0" presId="urn:microsoft.com/office/officeart/2005/8/layout/vList2"/>
    <dgm:cxn modelId="{CEB02590-E3D7-5546-8129-3604A8DFFF57}" type="presParOf" srcId="{F4F49D36-FEDA-1249-9C3A-D3F5EA96FFD2}" destId="{4B20BD93-7CFE-D344-9584-E62DB77BA0A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2B0A2F-2889-4D84-BA50-A1C99E0BA6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04BEF7C-AC1E-46F1-8626-6D4B0FF70F46}">
      <dgm:prSet/>
      <dgm:spPr/>
      <dgm:t>
        <a:bodyPr/>
        <a:lstStyle/>
        <a:p>
          <a:r>
            <a:rPr lang="en-US" dirty="0"/>
            <a:t>Top predictors of quality:</a:t>
          </a:r>
        </a:p>
      </dgm:t>
    </dgm:pt>
    <dgm:pt modelId="{CE783652-97DC-4327-AFED-1AFA186BD987}" type="parTrans" cxnId="{9D64942F-2ACE-48A9-915F-DFC64D3C7F6E}">
      <dgm:prSet/>
      <dgm:spPr/>
      <dgm:t>
        <a:bodyPr/>
        <a:lstStyle/>
        <a:p>
          <a:endParaRPr lang="en-US"/>
        </a:p>
      </dgm:t>
    </dgm:pt>
    <dgm:pt modelId="{74EF69B2-2BA3-4CD1-BEBA-B3198EFD7075}" type="sibTrans" cxnId="{9D64942F-2ACE-48A9-915F-DFC64D3C7F6E}">
      <dgm:prSet/>
      <dgm:spPr/>
      <dgm:t>
        <a:bodyPr/>
        <a:lstStyle/>
        <a:p>
          <a:endParaRPr lang="en-US"/>
        </a:p>
      </dgm:t>
    </dgm:pt>
    <dgm:pt modelId="{93717D43-E218-45ED-871A-935B5B4D1C7D}">
      <dgm:prSet/>
      <dgm:spPr/>
      <dgm:t>
        <a:bodyPr/>
        <a:lstStyle/>
        <a:p>
          <a:r>
            <a:rPr lang="en-US"/>
            <a:t>• Alcohol (strongest)</a:t>
          </a:r>
        </a:p>
      </dgm:t>
    </dgm:pt>
    <dgm:pt modelId="{D95273B0-FDAC-4C34-8BF6-2588C314C047}" type="parTrans" cxnId="{1CFAD07E-7F83-4E09-8E97-02F7217271C4}">
      <dgm:prSet/>
      <dgm:spPr/>
      <dgm:t>
        <a:bodyPr/>
        <a:lstStyle/>
        <a:p>
          <a:endParaRPr lang="en-US"/>
        </a:p>
      </dgm:t>
    </dgm:pt>
    <dgm:pt modelId="{AE55DFEC-7B95-4BDF-8B54-5129CCF12FB3}" type="sibTrans" cxnId="{1CFAD07E-7F83-4E09-8E97-02F7217271C4}">
      <dgm:prSet/>
      <dgm:spPr/>
      <dgm:t>
        <a:bodyPr/>
        <a:lstStyle/>
        <a:p>
          <a:endParaRPr lang="en-US"/>
        </a:p>
      </dgm:t>
    </dgm:pt>
    <dgm:pt modelId="{40DE9481-9D75-47C7-AAEB-B8A96407C96F}">
      <dgm:prSet/>
      <dgm:spPr/>
      <dgm:t>
        <a:bodyPr/>
        <a:lstStyle/>
        <a:p>
          <a:r>
            <a:rPr lang="en-US"/>
            <a:t>• Sulphates</a:t>
          </a:r>
        </a:p>
      </dgm:t>
    </dgm:pt>
    <dgm:pt modelId="{74003429-78A6-437A-935D-15F8E127341B}" type="parTrans" cxnId="{AFB1D2A1-9151-4A7C-80F8-B745444CA3DD}">
      <dgm:prSet/>
      <dgm:spPr/>
      <dgm:t>
        <a:bodyPr/>
        <a:lstStyle/>
        <a:p>
          <a:endParaRPr lang="en-US"/>
        </a:p>
      </dgm:t>
    </dgm:pt>
    <dgm:pt modelId="{F99A1EBF-7A87-4BCD-A42A-00AC129E432F}" type="sibTrans" cxnId="{AFB1D2A1-9151-4A7C-80F8-B745444CA3DD}">
      <dgm:prSet/>
      <dgm:spPr/>
      <dgm:t>
        <a:bodyPr/>
        <a:lstStyle/>
        <a:p>
          <a:endParaRPr lang="en-US"/>
        </a:p>
      </dgm:t>
    </dgm:pt>
    <dgm:pt modelId="{BA108DA5-1B77-492E-8E04-752A6B063C3A}">
      <dgm:prSet/>
      <dgm:spPr/>
      <dgm:t>
        <a:bodyPr/>
        <a:lstStyle/>
        <a:p>
          <a:r>
            <a:rPr lang="en-US"/>
            <a:t>• Citric acid &amp; Volatile acidity</a:t>
          </a:r>
        </a:p>
      </dgm:t>
    </dgm:pt>
    <dgm:pt modelId="{3D740091-1BD4-40D4-982C-C8DE3B419A1F}" type="parTrans" cxnId="{0D823020-FE5C-4914-BCBA-0B8FB4B093FC}">
      <dgm:prSet/>
      <dgm:spPr/>
      <dgm:t>
        <a:bodyPr/>
        <a:lstStyle/>
        <a:p>
          <a:endParaRPr lang="en-US"/>
        </a:p>
      </dgm:t>
    </dgm:pt>
    <dgm:pt modelId="{6A9C9A9F-15D8-4276-B0AB-37C73EB6CA98}" type="sibTrans" cxnId="{0D823020-FE5C-4914-BCBA-0B8FB4B093FC}">
      <dgm:prSet/>
      <dgm:spPr/>
      <dgm:t>
        <a:bodyPr/>
        <a:lstStyle/>
        <a:p>
          <a:endParaRPr lang="en-US"/>
        </a:p>
      </dgm:t>
    </dgm:pt>
    <dgm:pt modelId="{EAB4CE9F-927D-F64E-A556-34EEBE849722}" type="pres">
      <dgm:prSet presAssocID="{C62B0A2F-2889-4D84-BA50-A1C99E0BA696}" presName="vert0" presStyleCnt="0">
        <dgm:presLayoutVars>
          <dgm:dir/>
          <dgm:animOne val="branch"/>
          <dgm:animLvl val="lvl"/>
        </dgm:presLayoutVars>
      </dgm:prSet>
      <dgm:spPr/>
    </dgm:pt>
    <dgm:pt modelId="{6038EED8-814C-9A45-BCDE-4DB9CEB3E1A7}" type="pres">
      <dgm:prSet presAssocID="{904BEF7C-AC1E-46F1-8626-6D4B0FF70F46}" presName="thickLine" presStyleLbl="alignNode1" presStyleIdx="0" presStyleCnt="4"/>
      <dgm:spPr/>
    </dgm:pt>
    <dgm:pt modelId="{55C8A30F-DDA0-7F4E-966D-1F3F41C318B5}" type="pres">
      <dgm:prSet presAssocID="{904BEF7C-AC1E-46F1-8626-6D4B0FF70F46}" presName="horz1" presStyleCnt="0"/>
      <dgm:spPr/>
    </dgm:pt>
    <dgm:pt modelId="{5AE3233C-5CD5-114B-ABF2-948A5611F33C}" type="pres">
      <dgm:prSet presAssocID="{904BEF7C-AC1E-46F1-8626-6D4B0FF70F46}" presName="tx1" presStyleLbl="revTx" presStyleIdx="0" presStyleCnt="4"/>
      <dgm:spPr/>
    </dgm:pt>
    <dgm:pt modelId="{47FB5DD3-1C91-9C4E-B211-4F159E29C416}" type="pres">
      <dgm:prSet presAssocID="{904BEF7C-AC1E-46F1-8626-6D4B0FF70F46}" presName="vert1" presStyleCnt="0"/>
      <dgm:spPr/>
    </dgm:pt>
    <dgm:pt modelId="{A4D5CB4C-3F49-A343-8D8D-122BE5E89510}" type="pres">
      <dgm:prSet presAssocID="{93717D43-E218-45ED-871A-935B5B4D1C7D}" presName="thickLine" presStyleLbl="alignNode1" presStyleIdx="1" presStyleCnt="4"/>
      <dgm:spPr/>
    </dgm:pt>
    <dgm:pt modelId="{9DB32F54-A628-EA4E-9444-80EACBC75884}" type="pres">
      <dgm:prSet presAssocID="{93717D43-E218-45ED-871A-935B5B4D1C7D}" presName="horz1" presStyleCnt="0"/>
      <dgm:spPr/>
    </dgm:pt>
    <dgm:pt modelId="{39E83A6F-B3C8-464D-89FE-C624DDFFF066}" type="pres">
      <dgm:prSet presAssocID="{93717D43-E218-45ED-871A-935B5B4D1C7D}" presName="tx1" presStyleLbl="revTx" presStyleIdx="1" presStyleCnt="4"/>
      <dgm:spPr/>
    </dgm:pt>
    <dgm:pt modelId="{B0ABC400-0485-7146-BBF9-479A518E9E12}" type="pres">
      <dgm:prSet presAssocID="{93717D43-E218-45ED-871A-935B5B4D1C7D}" presName="vert1" presStyleCnt="0"/>
      <dgm:spPr/>
    </dgm:pt>
    <dgm:pt modelId="{521805B3-DA37-5049-8B9C-BAC5908EA4B5}" type="pres">
      <dgm:prSet presAssocID="{40DE9481-9D75-47C7-AAEB-B8A96407C96F}" presName="thickLine" presStyleLbl="alignNode1" presStyleIdx="2" presStyleCnt="4"/>
      <dgm:spPr/>
    </dgm:pt>
    <dgm:pt modelId="{FF7B6DCB-192C-CE43-BC5E-BD8F08610AC9}" type="pres">
      <dgm:prSet presAssocID="{40DE9481-9D75-47C7-AAEB-B8A96407C96F}" presName="horz1" presStyleCnt="0"/>
      <dgm:spPr/>
    </dgm:pt>
    <dgm:pt modelId="{192BB96A-A24E-AD49-8611-9F63C3CCE087}" type="pres">
      <dgm:prSet presAssocID="{40DE9481-9D75-47C7-AAEB-B8A96407C96F}" presName="tx1" presStyleLbl="revTx" presStyleIdx="2" presStyleCnt="4"/>
      <dgm:spPr/>
    </dgm:pt>
    <dgm:pt modelId="{68A378B7-2200-1940-9AEC-6888447D642B}" type="pres">
      <dgm:prSet presAssocID="{40DE9481-9D75-47C7-AAEB-B8A96407C96F}" presName="vert1" presStyleCnt="0"/>
      <dgm:spPr/>
    </dgm:pt>
    <dgm:pt modelId="{FBE0CAC5-43C0-0C44-B694-5E2973D20A3A}" type="pres">
      <dgm:prSet presAssocID="{BA108DA5-1B77-492E-8E04-752A6B063C3A}" presName="thickLine" presStyleLbl="alignNode1" presStyleIdx="3" presStyleCnt="4"/>
      <dgm:spPr/>
    </dgm:pt>
    <dgm:pt modelId="{E36CD65C-0F9B-1244-9289-12F4914A2EB7}" type="pres">
      <dgm:prSet presAssocID="{BA108DA5-1B77-492E-8E04-752A6B063C3A}" presName="horz1" presStyleCnt="0"/>
      <dgm:spPr/>
    </dgm:pt>
    <dgm:pt modelId="{08668FE7-C411-C64B-9898-6243CF90F3F7}" type="pres">
      <dgm:prSet presAssocID="{BA108DA5-1B77-492E-8E04-752A6B063C3A}" presName="tx1" presStyleLbl="revTx" presStyleIdx="3" presStyleCnt="4"/>
      <dgm:spPr/>
    </dgm:pt>
    <dgm:pt modelId="{43AD8B10-1E78-9045-ADF2-276A23E9C584}" type="pres">
      <dgm:prSet presAssocID="{BA108DA5-1B77-492E-8E04-752A6B063C3A}" presName="vert1" presStyleCnt="0"/>
      <dgm:spPr/>
    </dgm:pt>
  </dgm:ptLst>
  <dgm:cxnLst>
    <dgm:cxn modelId="{0D823020-FE5C-4914-BCBA-0B8FB4B093FC}" srcId="{C62B0A2F-2889-4D84-BA50-A1C99E0BA696}" destId="{BA108DA5-1B77-492E-8E04-752A6B063C3A}" srcOrd="3" destOrd="0" parTransId="{3D740091-1BD4-40D4-982C-C8DE3B419A1F}" sibTransId="{6A9C9A9F-15D8-4276-B0AB-37C73EB6CA98}"/>
    <dgm:cxn modelId="{D3ED6126-0F58-394B-9463-BDCF067B04C8}" type="presOf" srcId="{93717D43-E218-45ED-871A-935B5B4D1C7D}" destId="{39E83A6F-B3C8-464D-89FE-C624DDFFF066}" srcOrd="0" destOrd="0" presId="urn:microsoft.com/office/officeart/2008/layout/LinedList"/>
    <dgm:cxn modelId="{9D64942F-2ACE-48A9-915F-DFC64D3C7F6E}" srcId="{C62B0A2F-2889-4D84-BA50-A1C99E0BA696}" destId="{904BEF7C-AC1E-46F1-8626-6D4B0FF70F46}" srcOrd="0" destOrd="0" parTransId="{CE783652-97DC-4327-AFED-1AFA186BD987}" sibTransId="{74EF69B2-2BA3-4CD1-BEBA-B3198EFD7075}"/>
    <dgm:cxn modelId="{78745D37-C173-6F41-A97E-F86324538195}" type="presOf" srcId="{904BEF7C-AC1E-46F1-8626-6D4B0FF70F46}" destId="{5AE3233C-5CD5-114B-ABF2-948A5611F33C}" srcOrd="0" destOrd="0" presId="urn:microsoft.com/office/officeart/2008/layout/LinedList"/>
    <dgm:cxn modelId="{B3F92451-6A73-834D-BDDD-B3B8FD0D67B1}" type="presOf" srcId="{C62B0A2F-2889-4D84-BA50-A1C99E0BA696}" destId="{EAB4CE9F-927D-F64E-A556-34EEBE849722}" srcOrd="0" destOrd="0" presId="urn:microsoft.com/office/officeart/2008/layout/LinedList"/>
    <dgm:cxn modelId="{1CFAD07E-7F83-4E09-8E97-02F7217271C4}" srcId="{C62B0A2F-2889-4D84-BA50-A1C99E0BA696}" destId="{93717D43-E218-45ED-871A-935B5B4D1C7D}" srcOrd="1" destOrd="0" parTransId="{D95273B0-FDAC-4C34-8BF6-2588C314C047}" sibTransId="{AE55DFEC-7B95-4BDF-8B54-5129CCF12FB3}"/>
    <dgm:cxn modelId="{7E2BAD97-7768-8F43-ADD7-D901E757C3D4}" type="presOf" srcId="{BA108DA5-1B77-492E-8E04-752A6B063C3A}" destId="{08668FE7-C411-C64B-9898-6243CF90F3F7}" srcOrd="0" destOrd="0" presId="urn:microsoft.com/office/officeart/2008/layout/LinedList"/>
    <dgm:cxn modelId="{AFB1D2A1-9151-4A7C-80F8-B745444CA3DD}" srcId="{C62B0A2F-2889-4D84-BA50-A1C99E0BA696}" destId="{40DE9481-9D75-47C7-AAEB-B8A96407C96F}" srcOrd="2" destOrd="0" parTransId="{74003429-78A6-437A-935D-15F8E127341B}" sibTransId="{F99A1EBF-7A87-4BCD-A42A-00AC129E432F}"/>
    <dgm:cxn modelId="{7566EAD2-58EB-B940-AB24-D01D2C0D4650}" type="presOf" srcId="{40DE9481-9D75-47C7-AAEB-B8A96407C96F}" destId="{192BB96A-A24E-AD49-8611-9F63C3CCE087}" srcOrd="0" destOrd="0" presId="urn:microsoft.com/office/officeart/2008/layout/LinedList"/>
    <dgm:cxn modelId="{6F548B0D-9027-394A-9BE5-640FFDBC1DD0}" type="presParOf" srcId="{EAB4CE9F-927D-F64E-A556-34EEBE849722}" destId="{6038EED8-814C-9A45-BCDE-4DB9CEB3E1A7}" srcOrd="0" destOrd="0" presId="urn:microsoft.com/office/officeart/2008/layout/LinedList"/>
    <dgm:cxn modelId="{9DC11156-F888-4649-BAC4-0F1FAD2815FA}" type="presParOf" srcId="{EAB4CE9F-927D-F64E-A556-34EEBE849722}" destId="{55C8A30F-DDA0-7F4E-966D-1F3F41C318B5}" srcOrd="1" destOrd="0" presId="urn:microsoft.com/office/officeart/2008/layout/LinedList"/>
    <dgm:cxn modelId="{3F40F537-79A7-C248-8437-F7F7DA44409C}" type="presParOf" srcId="{55C8A30F-DDA0-7F4E-966D-1F3F41C318B5}" destId="{5AE3233C-5CD5-114B-ABF2-948A5611F33C}" srcOrd="0" destOrd="0" presId="urn:microsoft.com/office/officeart/2008/layout/LinedList"/>
    <dgm:cxn modelId="{4BF61341-2FE9-994C-85F1-D09D0A6FE0D0}" type="presParOf" srcId="{55C8A30F-DDA0-7F4E-966D-1F3F41C318B5}" destId="{47FB5DD3-1C91-9C4E-B211-4F159E29C416}" srcOrd="1" destOrd="0" presId="urn:microsoft.com/office/officeart/2008/layout/LinedList"/>
    <dgm:cxn modelId="{FF26EF1E-217C-9845-B3A5-91953F8C18BC}" type="presParOf" srcId="{EAB4CE9F-927D-F64E-A556-34EEBE849722}" destId="{A4D5CB4C-3F49-A343-8D8D-122BE5E89510}" srcOrd="2" destOrd="0" presId="urn:microsoft.com/office/officeart/2008/layout/LinedList"/>
    <dgm:cxn modelId="{83F037DF-2ED0-5643-9232-12A7D8D98520}" type="presParOf" srcId="{EAB4CE9F-927D-F64E-A556-34EEBE849722}" destId="{9DB32F54-A628-EA4E-9444-80EACBC75884}" srcOrd="3" destOrd="0" presId="urn:microsoft.com/office/officeart/2008/layout/LinedList"/>
    <dgm:cxn modelId="{3635FA99-442E-2C4A-87CB-EAB5479C71E5}" type="presParOf" srcId="{9DB32F54-A628-EA4E-9444-80EACBC75884}" destId="{39E83A6F-B3C8-464D-89FE-C624DDFFF066}" srcOrd="0" destOrd="0" presId="urn:microsoft.com/office/officeart/2008/layout/LinedList"/>
    <dgm:cxn modelId="{4A01D4C1-84EC-C14C-A9C0-293BCF5D5FC7}" type="presParOf" srcId="{9DB32F54-A628-EA4E-9444-80EACBC75884}" destId="{B0ABC400-0485-7146-BBF9-479A518E9E12}" srcOrd="1" destOrd="0" presId="urn:microsoft.com/office/officeart/2008/layout/LinedList"/>
    <dgm:cxn modelId="{99710DAB-3B80-8E4D-9A80-600C7BC111FB}" type="presParOf" srcId="{EAB4CE9F-927D-F64E-A556-34EEBE849722}" destId="{521805B3-DA37-5049-8B9C-BAC5908EA4B5}" srcOrd="4" destOrd="0" presId="urn:microsoft.com/office/officeart/2008/layout/LinedList"/>
    <dgm:cxn modelId="{62743C6E-16CC-2A4C-8BB5-370F9704F386}" type="presParOf" srcId="{EAB4CE9F-927D-F64E-A556-34EEBE849722}" destId="{FF7B6DCB-192C-CE43-BC5E-BD8F08610AC9}" srcOrd="5" destOrd="0" presId="urn:microsoft.com/office/officeart/2008/layout/LinedList"/>
    <dgm:cxn modelId="{C6F14E77-FE0D-4E40-981B-A95CFBE1EE35}" type="presParOf" srcId="{FF7B6DCB-192C-CE43-BC5E-BD8F08610AC9}" destId="{192BB96A-A24E-AD49-8611-9F63C3CCE087}" srcOrd="0" destOrd="0" presId="urn:microsoft.com/office/officeart/2008/layout/LinedList"/>
    <dgm:cxn modelId="{4F2F0694-1239-FF44-BC33-72EF8908F88D}" type="presParOf" srcId="{FF7B6DCB-192C-CE43-BC5E-BD8F08610AC9}" destId="{68A378B7-2200-1940-9AEC-6888447D642B}" srcOrd="1" destOrd="0" presId="urn:microsoft.com/office/officeart/2008/layout/LinedList"/>
    <dgm:cxn modelId="{EE32A77E-CA6B-5449-8281-B2F908104FBE}" type="presParOf" srcId="{EAB4CE9F-927D-F64E-A556-34EEBE849722}" destId="{FBE0CAC5-43C0-0C44-B694-5E2973D20A3A}" srcOrd="6" destOrd="0" presId="urn:microsoft.com/office/officeart/2008/layout/LinedList"/>
    <dgm:cxn modelId="{259BD3D0-9D26-F048-A9BB-7F756F74F524}" type="presParOf" srcId="{EAB4CE9F-927D-F64E-A556-34EEBE849722}" destId="{E36CD65C-0F9B-1244-9289-12F4914A2EB7}" srcOrd="7" destOrd="0" presId="urn:microsoft.com/office/officeart/2008/layout/LinedList"/>
    <dgm:cxn modelId="{D4D1CD0B-BD17-804D-A18B-D2A076F0D1E6}" type="presParOf" srcId="{E36CD65C-0F9B-1244-9289-12F4914A2EB7}" destId="{08668FE7-C411-C64B-9898-6243CF90F3F7}" srcOrd="0" destOrd="0" presId="urn:microsoft.com/office/officeart/2008/layout/LinedList"/>
    <dgm:cxn modelId="{F6933872-5112-3F4F-9598-41937EA91407}" type="presParOf" srcId="{E36CD65C-0F9B-1244-9289-12F4914A2EB7}" destId="{43AD8B10-1E78-9045-ADF2-276A23E9C58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F1E984-970D-4B02-8BDC-BE6102EB1C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50F8BE-E29B-448C-944F-BDEFB9BCDF53}">
      <dgm:prSet/>
      <dgm:spPr/>
      <dgm:t>
        <a:bodyPr/>
        <a:lstStyle/>
        <a:p>
          <a:r>
            <a:rPr lang="en-US" dirty="0"/>
            <a:t>Most wines rated 5 or 6</a:t>
          </a:r>
        </a:p>
      </dgm:t>
    </dgm:pt>
    <dgm:pt modelId="{90BBB9CC-116A-48B2-AF6D-590B88B1B981}" type="parTrans" cxnId="{74933465-7E0D-42B5-9731-E8FD1F13BC93}">
      <dgm:prSet/>
      <dgm:spPr/>
      <dgm:t>
        <a:bodyPr/>
        <a:lstStyle/>
        <a:p>
          <a:endParaRPr lang="en-US"/>
        </a:p>
      </dgm:t>
    </dgm:pt>
    <dgm:pt modelId="{9315F9B8-B823-40E4-8A58-C15219931C1F}" type="sibTrans" cxnId="{74933465-7E0D-42B5-9731-E8FD1F13BC93}">
      <dgm:prSet/>
      <dgm:spPr/>
      <dgm:t>
        <a:bodyPr/>
        <a:lstStyle/>
        <a:p>
          <a:endParaRPr lang="en-US"/>
        </a:p>
      </dgm:t>
    </dgm:pt>
    <dgm:pt modelId="{AE2F14BD-F026-4D46-B6F7-AE5F8DA6EE64}">
      <dgm:prSet/>
      <dgm:spPr/>
      <dgm:t>
        <a:bodyPr/>
        <a:lstStyle/>
        <a:p>
          <a:r>
            <a:rPr lang="en-US" dirty="0"/>
            <a:t>Alcohol, sulphates → positively correlated</a:t>
          </a:r>
        </a:p>
      </dgm:t>
    </dgm:pt>
    <dgm:pt modelId="{EBDE05BA-659A-4888-864D-5409B476E519}" type="parTrans" cxnId="{D6206640-2170-4D45-BFC9-EC5D799213A9}">
      <dgm:prSet/>
      <dgm:spPr/>
      <dgm:t>
        <a:bodyPr/>
        <a:lstStyle/>
        <a:p>
          <a:endParaRPr lang="en-US"/>
        </a:p>
      </dgm:t>
    </dgm:pt>
    <dgm:pt modelId="{E62A2699-DA50-42A3-A80D-9B82DFC0E322}" type="sibTrans" cxnId="{D6206640-2170-4D45-BFC9-EC5D799213A9}">
      <dgm:prSet/>
      <dgm:spPr/>
      <dgm:t>
        <a:bodyPr/>
        <a:lstStyle/>
        <a:p>
          <a:endParaRPr lang="en-US"/>
        </a:p>
      </dgm:t>
    </dgm:pt>
    <dgm:pt modelId="{32CE0E20-3AC0-490F-AD48-BB4ACE0C881A}">
      <dgm:prSet/>
      <dgm:spPr/>
      <dgm:t>
        <a:bodyPr/>
        <a:lstStyle/>
        <a:p>
          <a:r>
            <a:rPr lang="en-US" dirty="0"/>
            <a:t>Volatile acidity → negatively correlated</a:t>
          </a:r>
        </a:p>
      </dgm:t>
    </dgm:pt>
    <dgm:pt modelId="{FF6CCE33-94E9-4487-9DAB-28CB15BEBFF5}" type="parTrans" cxnId="{7A9E1D09-D682-4A3E-8D43-A50A9D28E2B0}">
      <dgm:prSet/>
      <dgm:spPr/>
      <dgm:t>
        <a:bodyPr/>
        <a:lstStyle/>
        <a:p>
          <a:endParaRPr lang="en-US"/>
        </a:p>
      </dgm:t>
    </dgm:pt>
    <dgm:pt modelId="{FF529FB6-115D-49E9-97AF-050D8B60EC78}" type="sibTrans" cxnId="{7A9E1D09-D682-4A3E-8D43-A50A9D28E2B0}">
      <dgm:prSet/>
      <dgm:spPr/>
      <dgm:t>
        <a:bodyPr/>
        <a:lstStyle/>
        <a:p>
          <a:endParaRPr lang="en-US"/>
        </a:p>
      </dgm:t>
    </dgm:pt>
    <dgm:pt modelId="{3217DC5A-28B4-430A-BF0B-3D28E8D7AB74}">
      <dgm:prSet/>
      <dgm:spPr/>
      <dgm:t>
        <a:bodyPr/>
        <a:lstStyle/>
        <a:p>
          <a:r>
            <a:rPr lang="en-US" dirty="0"/>
            <a:t>Used correlation heatmaps, boxplots</a:t>
          </a:r>
        </a:p>
      </dgm:t>
    </dgm:pt>
    <dgm:pt modelId="{75B5A1E6-463A-4708-B3A9-8DF991837C6A}" type="parTrans" cxnId="{523B4A95-0E7C-4F19-A8AD-6C6AFF620709}">
      <dgm:prSet/>
      <dgm:spPr/>
      <dgm:t>
        <a:bodyPr/>
        <a:lstStyle/>
        <a:p>
          <a:endParaRPr lang="en-US"/>
        </a:p>
      </dgm:t>
    </dgm:pt>
    <dgm:pt modelId="{76E7D8D1-E159-4AD4-9328-818215A514FC}" type="sibTrans" cxnId="{523B4A95-0E7C-4F19-A8AD-6C6AFF620709}">
      <dgm:prSet/>
      <dgm:spPr/>
      <dgm:t>
        <a:bodyPr/>
        <a:lstStyle/>
        <a:p>
          <a:endParaRPr lang="en-US"/>
        </a:p>
      </dgm:t>
    </dgm:pt>
    <dgm:pt modelId="{F4F49D36-FEDA-1249-9C3A-D3F5EA96FFD2}" type="pres">
      <dgm:prSet presAssocID="{0DF1E984-970D-4B02-8BDC-BE6102EB1C65}" presName="linear" presStyleCnt="0">
        <dgm:presLayoutVars>
          <dgm:animLvl val="lvl"/>
          <dgm:resizeHandles val="exact"/>
        </dgm:presLayoutVars>
      </dgm:prSet>
      <dgm:spPr/>
    </dgm:pt>
    <dgm:pt modelId="{C70EE77A-FDF2-3946-AD6B-D44A5B3DC031}" type="pres">
      <dgm:prSet presAssocID="{9150F8BE-E29B-448C-944F-BDEFB9BCDF5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9F1DA35-D2B3-6C49-A1D5-EE7227961FDB}" type="pres">
      <dgm:prSet presAssocID="{9315F9B8-B823-40E4-8A58-C15219931C1F}" presName="spacer" presStyleCnt="0"/>
      <dgm:spPr/>
    </dgm:pt>
    <dgm:pt modelId="{2345ABB4-DB3E-E345-B362-B7BC9AE0B5CE}" type="pres">
      <dgm:prSet presAssocID="{AE2F14BD-F026-4D46-B6F7-AE5F8DA6EE6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B112F9F-4B1D-D24D-9D1B-5832D092E3A0}" type="pres">
      <dgm:prSet presAssocID="{E62A2699-DA50-42A3-A80D-9B82DFC0E322}" presName="spacer" presStyleCnt="0"/>
      <dgm:spPr/>
    </dgm:pt>
    <dgm:pt modelId="{E1E43532-1564-7541-93F5-1905A8A662D7}" type="pres">
      <dgm:prSet presAssocID="{32CE0E20-3AC0-490F-AD48-BB4ACE0C881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B7D4367-7C82-5F47-9F73-2D518605E19C}" type="pres">
      <dgm:prSet presAssocID="{FF529FB6-115D-49E9-97AF-050D8B60EC78}" presName="spacer" presStyleCnt="0"/>
      <dgm:spPr/>
    </dgm:pt>
    <dgm:pt modelId="{2FB98F35-6943-0544-A92F-6946B7147913}" type="pres">
      <dgm:prSet presAssocID="{3217DC5A-28B4-430A-BF0B-3D28E8D7AB7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6607C03-1723-6644-9A26-8AEC4FA92CE5}" type="presOf" srcId="{3217DC5A-28B4-430A-BF0B-3D28E8D7AB74}" destId="{2FB98F35-6943-0544-A92F-6946B7147913}" srcOrd="0" destOrd="0" presId="urn:microsoft.com/office/officeart/2005/8/layout/vList2"/>
    <dgm:cxn modelId="{7A9E1D09-D682-4A3E-8D43-A50A9D28E2B0}" srcId="{0DF1E984-970D-4B02-8BDC-BE6102EB1C65}" destId="{32CE0E20-3AC0-490F-AD48-BB4ACE0C881A}" srcOrd="2" destOrd="0" parTransId="{FF6CCE33-94E9-4487-9DAB-28CB15BEBFF5}" sibTransId="{FF529FB6-115D-49E9-97AF-050D8B60EC78}"/>
    <dgm:cxn modelId="{5A12981E-56C4-FE46-BE19-3A76199549B3}" type="presOf" srcId="{9150F8BE-E29B-448C-944F-BDEFB9BCDF53}" destId="{C70EE77A-FDF2-3946-AD6B-D44A5B3DC031}" srcOrd="0" destOrd="0" presId="urn:microsoft.com/office/officeart/2005/8/layout/vList2"/>
    <dgm:cxn modelId="{4699902C-365F-F144-B20E-B6E709567086}" type="presOf" srcId="{32CE0E20-3AC0-490F-AD48-BB4ACE0C881A}" destId="{E1E43532-1564-7541-93F5-1905A8A662D7}" srcOrd="0" destOrd="0" presId="urn:microsoft.com/office/officeart/2005/8/layout/vList2"/>
    <dgm:cxn modelId="{D6206640-2170-4D45-BFC9-EC5D799213A9}" srcId="{0DF1E984-970D-4B02-8BDC-BE6102EB1C65}" destId="{AE2F14BD-F026-4D46-B6F7-AE5F8DA6EE64}" srcOrd="1" destOrd="0" parTransId="{EBDE05BA-659A-4888-864D-5409B476E519}" sibTransId="{E62A2699-DA50-42A3-A80D-9B82DFC0E322}"/>
    <dgm:cxn modelId="{74933465-7E0D-42B5-9731-E8FD1F13BC93}" srcId="{0DF1E984-970D-4B02-8BDC-BE6102EB1C65}" destId="{9150F8BE-E29B-448C-944F-BDEFB9BCDF53}" srcOrd="0" destOrd="0" parTransId="{90BBB9CC-116A-48B2-AF6D-590B88B1B981}" sibTransId="{9315F9B8-B823-40E4-8A58-C15219931C1F}"/>
    <dgm:cxn modelId="{2B176967-2B90-4742-B720-B898DFB81AB2}" type="presOf" srcId="{AE2F14BD-F026-4D46-B6F7-AE5F8DA6EE64}" destId="{2345ABB4-DB3E-E345-B362-B7BC9AE0B5CE}" srcOrd="0" destOrd="0" presId="urn:microsoft.com/office/officeart/2005/8/layout/vList2"/>
    <dgm:cxn modelId="{4E5CA183-F5E4-0A41-BDBF-EC36CE3B39CA}" type="presOf" srcId="{0DF1E984-970D-4B02-8BDC-BE6102EB1C65}" destId="{F4F49D36-FEDA-1249-9C3A-D3F5EA96FFD2}" srcOrd="0" destOrd="0" presId="urn:microsoft.com/office/officeart/2005/8/layout/vList2"/>
    <dgm:cxn modelId="{523B4A95-0E7C-4F19-A8AD-6C6AFF620709}" srcId="{0DF1E984-970D-4B02-8BDC-BE6102EB1C65}" destId="{3217DC5A-28B4-430A-BF0B-3D28E8D7AB74}" srcOrd="3" destOrd="0" parTransId="{75B5A1E6-463A-4708-B3A9-8DF991837C6A}" sibTransId="{76E7D8D1-E159-4AD4-9328-818215A514FC}"/>
    <dgm:cxn modelId="{2EF2A41B-AF99-054A-AA17-DB5821D1B750}" type="presParOf" srcId="{F4F49D36-FEDA-1249-9C3A-D3F5EA96FFD2}" destId="{C70EE77A-FDF2-3946-AD6B-D44A5B3DC031}" srcOrd="0" destOrd="0" presId="urn:microsoft.com/office/officeart/2005/8/layout/vList2"/>
    <dgm:cxn modelId="{561C987C-E042-1742-A26F-6AA8CFCF0072}" type="presParOf" srcId="{F4F49D36-FEDA-1249-9C3A-D3F5EA96FFD2}" destId="{29F1DA35-D2B3-6C49-A1D5-EE7227961FDB}" srcOrd="1" destOrd="0" presId="urn:microsoft.com/office/officeart/2005/8/layout/vList2"/>
    <dgm:cxn modelId="{AFDFDCE1-7048-1E49-8100-5187EC4500B8}" type="presParOf" srcId="{F4F49D36-FEDA-1249-9C3A-D3F5EA96FFD2}" destId="{2345ABB4-DB3E-E345-B362-B7BC9AE0B5CE}" srcOrd="2" destOrd="0" presId="urn:microsoft.com/office/officeart/2005/8/layout/vList2"/>
    <dgm:cxn modelId="{EE628EED-993B-6941-9AE6-9DEF48818098}" type="presParOf" srcId="{F4F49D36-FEDA-1249-9C3A-D3F5EA96FFD2}" destId="{7B112F9F-4B1D-D24D-9D1B-5832D092E3A0}" srcOrd="3" destOrd="0" presId="urn:microsoft.com/office/officeart/2005/8/layout/vList2"/>
    <dgm:cxn modelId="{B445DE68-064A-4646-A3D5-D2EF91D90C50}" type="presParOf" srcId="{F4F49D36-FEDA-1249-9C3A-D3F5EA96FFD2}" destId="{E1E43532-1564-7541-93F5-1905A8A662D7}" srcOrd="4" destOrd="0" presId="urn:microsoft.com/office/officeart/2005/8/layout/vList2"/>
    <dgm:cxn modelId="{48289315-D207-FF41-B33D-460D64F358A5}" type="presParOf" srcId="{F4F49D36-FEDA-1249-9C3A-D3F5EA96FFD2}" destId="{AB7D4367-7C82-5F47-9F73-2D518605E19C}" srcOrd="5" destOrd="0" presId="urn:microsoft.com/office/officeart/2005/8/layout/vList2"/>
    <dgm:cxn modelId="{C7CDABF1-EA9C-F341-BD43-1E4C107D628A}" type="presParOf" srcId="{F4F49D36-FEDA-1249-9C3A-D3F5EA96FFD2}" destId="{2FB98F35-6943-0544-A92F-6946B714791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FC0266-3ED8-4035-819E-804C838C28B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6BAEAB-741D-4528-BE35-CC88529B08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Logistic Regression (baseline)</a:t>
          </a:r>
        </a:p>
      </dgm:t>
    </dgm:pt>
    <dgm:pt modelId="{019F45C4-3835-4E0E-AE70-0257B84C9DF0}" type="parTrans" cxnId="{BECA996F-56B9-4DC1-9C35-6B193F24F05D}">
      <dgm:prSet/>
      <dgm:spPr/>
      <dgm:t>
        <a:bodyPr/>
        <a:lstStyle/>
        <a:p>
          <a:endParaRPr lang="en-US"/>
        </a:p>
      </dgm:t>
    </dgm:pt>
    <dgm:pt modelId="{B1CB46CC-F834-4B77-AA4F-C156A3CC31AF}" type="sibTrans" cxnId="{BECA996F-56B9-4DC1-9C35-6B193F24F05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FFB07BB-104F-4683-B5F8-3EE6E15493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Random Forest (best performer)</a:t>
          </a:r>
        </a:p>
      </dgm:t>
    </dgm:pt>
    <dgm:pt modelId="{CA671AC3-5015-4761-86CE-E50D34EB6574}" type="parTrans" cxnId="{A1768CC9-E546-4CF9-ABAE-F91210E75236}">
      <dgm:prSet/>
      <dgm:spPr/>
      <dgm:t>
        <a:bodyPr/>
        <a:lstStyle/>
        <a:p>
          <a:endParaRPr lang="en-US"/>
        </a:p>
      </dgm:t>
    </dgm:pt>
    <dgm:pt modelId="{538DEDC5-348E-4408-9EFE-EBF095F0EE19}" type="sibTrans" cxnId="{A1768CC9-E546-4CF9-ABAE-F91210E7523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603FBE-F1DE-45F7-B0DD-4966E7AF7A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Support Vector Machine</a:t>
          </a:r>
        </a:p>
      </dgm:t>
    </dgm:pt>
    <dgm:pt modelId="{36A038B5-9997-4EC8-A125-41B1FE7582AA}" type="parTrans" cxnId="{9693B559-B622-415C-B675-BDD5ED9FEBDB}">
      <dgm:prSet/>
      <dgm:spPr/>
      <dgm:t>
        <a:bodyPr/>
        <a:lstStyle/>
        <a:p>
          <a:endParaRPr lang="en-US"/>
        </a:p>
      </dgm:t>
    </dgm:pt>
    <dgm:pt modelId="{C8CD15D0-2A07-4593-AE26-BDB8376CC239}" type="sibTrans" cxnId="{9693B559-B622-415C-B675-BDD5ED9FEBD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ADB4546-9900-4C41-BDA9-5F19E2D936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Neural Network</a:t>
          </a:r>
        </a:p>
      </dgm:t>
    </dgm:pt>
    <dgm:pt modelId="{94B3F4D7-68D3-4681-A556-A35DFCD908A2}" type="parTrans" cxnId="{0F567351-389C-43DA-A20F-CF4B82A23FFE}">
      <dgm:prSet/>
      <dgm:spPr/>
      <dgm:t>
        <a:bodyPr/>
        <a:lstStyle/>
        <a:p>
          <a:endParaRPr lang="en-US"/>
        </a:p>
      </dgm:t>
    </dgm:pt>
    <dgm:pt modelId="{10700884-E25A-42D0-BDDF-F7DE726F6FBC}" type="sibTrans" cxnId="{0F567351-389C-43DA-A20F-CF4B82A23FFE}">
      <dgm:prSet/>
      <dgm:spPr/>
      <dgm:t>
        <a:bodyPr/>
        <a:lstStyle/>
        <a:p>
          <a:endParaRPr lang="en-US"/>
        </a:p>
      </dgm:t>
    </dgm:pt>
    <dgm:pt modelId="{A9393DEB-2AD7-42E0-9D02-1AD02B5BE153}" type="pres">
      <dgm:prSet presAssocID="{20FC0266-3ED8-4035-819E-804C838C28B6}" presName="root" presStyleCnt="0">
        <dgm:presLayoutVars>
          <dgm:dir/>
          <dgm:resizeHandles val="exact"/>
        </dgm:presLayoutVars>
      </dgm:prSet>
      <dgm:spPr/>
    </dgm:pt>
    <dgm:pt modelId="{2EABDDC7-8903-4F3B-BF13-1403FEC8B97E}" type="pres">
      <dgm:prSet presAssocID="{20FC0266-3ED8-4035-819E-804C838C28B6}" presName="container" presStyleCnt="0">
        <dgm:presLayoutVars>
          <dgm:dir/>
          <dgm:resizeHandles val="exact"/>
        </dgm:presLayoutVars>
      </dgm:prSet>
      <dgm:spPr/>
    </dgm:pt>
    <dgm:pt modelId="{7E1125EC-D788-4518-A052-FD4D0F1960AA}" type="pres">
      <dgm:prSet presAssocID="{936BAEAB-741D-4528-BE35-CC88529B0853}" presName="compNode" presStyleCnt="0"/>
      <dgm:spPr/>
    </dgm:pt>
    <dgm:pt modelId="{1F5DE8E3-C49A-4FD7-9D52-2F42BF07B479}" type="pres">
      <dgm:prSet presAssocID="{936BAEAB-741D-4528-BE35-CC88529B0853}" presName="iconBgRect" presStyleLbl="bgShp" presStyleIdx="0" presStyleCnt="4"/>
      <dgm:spPr/>
    </dgm:pt>
    <dgm:pt modelId="{BAB6353B-2909-4EBE-BB25-7BACC2880B78}" type="pres">
      <dgm:prSet presAssocID="{936BAEAB-741D-4528-BE35-CC88529B085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ECC585B-5E38-490E-A9BC-95E5DE053AF9}" type="pres">
      <dgm:prSet presAssocID="{936BAEAB-741D-4528-BE35-CC88529B0853}" presName="spaceRect" presStyleCnt="0"/>
      <dgm:spPr/>
    </dgm:pt>
    <dgm:pt modelId="{CFCB954B-84CB-42E0-A039-03D566D02026}" type="pres">
      <dgm:prSet presAssocID="{936BAEAB-741D-4528-BE35-CC88529B0853}" presName="textRect" presStyleLbl="revTx" presStyleIdx="0" presStyleCnt="4">
        <dgm:presLayoutVars>
          <dgm:chMax val="1"/>
          <dgm:chPref val="1"/>
        </dgm:presLayoutVars>
      </dgm:prSet>
      <dgm:spPr/>
    </dgm:pt>
    <dgm:pt modelId="{A1E244B6-9C9E-4D39-9F0E-EDD38C8CB917}" type="pres">
      <dgm:prSet presAssocID="{B1CB46CC-F834-4B77-AA4F-C156A3CC31AF}" presName="sibTrans" presStyleLbl="sibTrans2D1" presStyleIdx="0" presStyleCnt="0"/>
      <dgm:spPr/>
    </dgm:pt>
    <dgm:pt modelId="{3B116F76-4A8C-4FC7-8E6D-4AC4C08879FA}" type="pres">
      <dgm:prSet presAssocID="{0FFB07BB-104F-4683-B5F8-3EE6E15493D8}" presName="compNode" presStyleCnt="0"/>
      <dgm:spPr/>
    </dgm:pt>
    <dgm:pt modelId="{07C0C738-AC1E-4F1D-8930-AFD650027BD2}" type="pres">
      <dgm:prSet presAssocID="{0FFB07BB-104F-4683-B5F8-3EE6E15493D8}" presName="iconBgRect" presStyleLbl="bgShp" presStyleIdx="1" presStyleCnt="4"/>
      <dgm:spPr/>
    </dgm:pt>
    <dgm:pt modelId="{FF28B883-993C-457A-B254-90E8FDECF309}" type="pres">
      <dgm:prSet presAssocID="{0FFB07BB-104F-4683-B5F8-3EE6E15493D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AB0B7CA1-DC7D-4B39-8415-2B9CB7FC5DA4}" type="pres">
      <dgm:prSet presAssocID="{0FFB07BB-104F-4683-B5F8-3EE6E15493D8}" presName="spaceRect" presStyleCnt="0"/>
      <dgm:spPr/>
    </dgm:pt>
    <dgm:pt modelId="{C7429308-8E89-48EE-BA9D-D16FD1EDC937}" type="pres">
      <dgm:prSet presAssocID="{0FFB07BB-104F-4683-B5F8-3EE6E15493D8}" presName="textRect" presStyleLbl="revTx" presStyleIdx="1" presStyleCnt="4">
        <dgm:presLayoutVars>
          <dgm:chMax val="1"/>
          <dgm:chPref val="1"/>
        </dgm:presLayoutVars>
      </dgm:prSet>
      <dgm:spPr/>
    </dgm:pt>
    <dgm:pt modelId="{01F4698A-400A-43C7-B60F-17EB893E7373}" type="pres">
      <dgm:prSet presAssocID="{538DEDC5-348E-4408-9EFE-EBF095F0EE19}" presName="sibTrans" presStyleLbl="sibTrans2D1" presStyleIdx="0" presStyleCnt="0"/>
      <dgm:spPr/>
    </dgm:pt>
    <dgm:pt modelId="{548A7207-D6A9-41EA-B03B-6049D64FFDA7}" type="pres">
      <dgm:prSet presAssocID="{AB603FBE-F1DE-45F7-B0DD-4966E7AF7A3A}" presName="compNode" presStyleCnt="0"/>
      <dgm:spPr/>
    </dgm:pt>
    <dgm:pt modelId="{0AB24E90-34A1-4E47-82BE-F1F2F00D5562}" type="pres">
      <dgm:prSet presAssocID="{AB603FBE-F1DE-45F7-B0DD-4966E7AF7A3A}" presName="iconBgRect" presStyleLbl="bgShp" presStyleIdx="2" presStyleCnt="4"/>
      <dgm:spPr/>
    </dgm:pt>
    <dgm:pt modelId="{0322EB19-4DD8-4DA6-9693-2F85694CDF71}" type="pres">
      <dgm:prSet presAssocID="{AB603FBE-F1DE-45F7-B0DD-4966E7AF7A3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DAEE67A-C219-44DC-A489-D98DF6308276}" type="pres">
      <dgm:prSet presAssocID="{AB603FBE-F1DE-45F7-B0DD-4966E7AF7A3A}" presName="spaceRect" presStyleCnt="0"/>
      <dgm:spPr/>
    </dgm:pt>
    <dgm:pt modelId="{3BF2A971-91C5-46F7-869A-59CDD4C6897C}" type="pres">
      <dgm:prSet presAssocID="{AB603FBE-F1DE-45F7-B0DD-4966E7AF7A3A}" presName="textRect" presStyleLbl="revTx" presStyleIdx="2" presStyleCnt="4">
        <dgm:presLayoutVars>
          <dgm:chMax val="1"/>
          <dgm:chPref val="1"/>
        </dgm:presLayoutVars>
      </dgm:prSet>
      <dgm:spPr/>
    </dgm:pt>
    <dgm:pt modelId="{36B4560C-4FD7-4303-A606-F19E5F8E903C}" type="pres">
      <dgm:prSet presAssocID="{C8CD15D0-2A07-4593-AE26-BDB8376CC239}" presName="sibTrans" presStyleLbl="sibTrans2D1" presStyleIdx="0" presStyleCnt="0"/>
      <dgm:spPr/>
    </dgm:pt>
    <dgm:pt modelId="{D91E2143-7177-42A6-862F-954D47488213}" type="pres">
      <dgm:prSet presAssocID="{CADB4546-9900-4C41-BDA9-5F19E2D936FD}" presName="compNode" presStyleCnt="0"/>
      <dgm:spPr/>
    </dgm:pt>
    <dgm:pt modelId="{7C964580-DF57-4024-92E3-099D63919AFA}" type="pres">
      <dgm:prSet presAssocID="{CADB4546-9900-4C41-BDA9-5F19E2D936FD}" presName="iconBgRect" presStyleLbl="bgShp" presStyleIdx="3" presStyleCnt="4"/>
      <dgm:spPr/>
    </dgm:pt>
    <dgm:pt modelId="{A2009439-7F05-4AAC-AD0A-31051B0B4804}" type="pres">
      <dgm:prSet presAssocID="{CADB4546-9900-4C41-BDA9-5F19E2D936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45489A20-961B-42B7-93EA-AD66AE593BF7}" type="pres">
      <dgm:prSet presAssocID="{CADB4546-9900-4C41-BDA9-5F19E2D936FD}" presName="spaceRect" presStyleCnt="0"/>
      <dgm:spPr/>
    </dgm:pt>
    <dgm:pt modelId="{5A3D5A1E-1736-4EF0-BEEE-492A4C48AE9E}" type="pres">
      <dgm:prSet presAssocID="{CADB4546-9900-4C41-BDA9-5F19E2D936F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CE56102-1BEA-49DB-96B9-2799C0A774B7}" type="presOf" srcId="{CADB4546-9900-4C41-BDA9-5F19E2D936FD}" destId="{5A3D5A1E-1736-4EF0-BEEE-492A4C48AE9E}" srcOrd="0" destOrd="0" presId="urn:microsoft.com/office/officeart/2018/2/layout/IconCircleList"/>
    <dgm:cxn modelId="{1E25DC12-BF73-43D8-BD86-8D5F04C4181E}" type="presOf" srcId="{538DEDC5-348E-4408-9EFE-EBF095F0EE19}" destId="{01F4698A-400A-43C7-B60F-17EB893E7373}" srcOrd="0" destOrd="0" presId="urn:microsoft.com/office/officeart/2018/2/layout/IconCircleList"/>
    <dgm:cxn modelId="{7FAA8F4C-0DFA-47ED-B376-94DD9C25DB0D}" type="presOf" srcId="{B1CB46CC-F834-4B77-AA4F-C156A3CC31AF}" destId="{A1E244B6-9C9E-4D39-9F0E-EDD38C8CB917}" srcOrd="0" destOrd="0" presId="urn:microsoft.com/office/officeart/2018/2/layout/IconCircleList"/>
    <dgm:cxn modelId="{0F567351-389C-43DA-A20F-CF4B82A23FFE}" srcId="{20FC0266-3ED8-4035-819E-804C838C28B6}" destId="{CADB4546-9900-4C41-BDA9-5F19E2D936FD}" srcOrd="3" destOrd="0" parTransId="{94B3F4D7-68D3-4681-A556-A35DFCD908A2}" sibTransId="{10700884-E25A-42D0-BDDF-F7DE726F6FBC}"/>
    <dgm:cxn modelId="{9693B559-B622-415C-B675-BDD5ED9FEBDB}" srcId="{20FC0266-3ED8-4035-819E-804C838C28B6}" destId="{AB603FBE-F1DE-45F7-B0DD-4966E7AF7A3A}" srcOrd="2" destOrd="0" parTransId="{36A038B5-9997-4EC8-A125-41B1FE7582AA}" sibTransId="{C8CD15D0-2A07-4593-AE26-BDB8376CC239}"/>
    <dgm:cxn modelId="{4D547D6E-9D7D-4124-9F92-05D96FB3EF8F}" type="presOf" srcId="{AB603FBE-F1DE-45F7-B0DD-4966E7AF7A3A}" destId="{3BF2A971-91C5-46F7-869A-59CDD4C6897C}" srcOrd="0" destOrd="0" presId="urn:microsoft.com/office/officeart/2018/2/layout/IconCircleList"/>
    <dgm:cxn modelId="{AD27A26E-4FB0-4A16-BEB0-347F8E3DD350}" type="presOf" srcId="{C8CD15D0-2A07-4593-AE26-BDB8376CC239}" destId="{36B4560C-4FD7-4303-A606-F19E5F8E903C}" srcOrd="0" destOrd="0" presId="urn:microsoft.com/office/officeart/2018/2/layout/IconCircleList"/>
    <dgm:cxn modelId="{BECA996F-56B9-4DC1-9C35-6B193F24F05D}" srcId="{20FC0266-3ED8-4035-819E-804C838C28B6}" destId="{936BAEAB-741D-4528-BE35-CC88529B0853}" srcOrd="0" destOrd="0" parTransId="{019F45C4-3835-4E0E-AE70-0257B84C9DF0}" sibTransId="{B1CB46CC-F834-4B77-AA4F-C156A3CC31AF}"/>
    <dgm:cxn modelId="{F75F467B-3B25-473A-B96E-A30A472A6B43}" type="presOf" srcId="{936BAEAB-741D-4528-BE35-CC88529B0853}" destId="{CFCB954B-84CB-42E0-A039-03D566D02026}" srcOrd="0" destOrd="0" presId="urn:microsoft.com/office/officeart/2018/2/layout/IconCircleList"/>
    <dgm:cxn modelId="{34D1E48F-B9BA-49D6-AEBA-00EC0227942E}" type="presOf" srcId="{20FC0266-3ED8-4035-819E-804C838C28B6}" destId="{A9393DEB-2AD7-42E0-9D02-1AD02B5BE153}" srcOrd="0" destOrd="0" presId="urn:microsoft.com/office/officeart/2018/2/layout/IconCircleList"/>
    <dgm:cxn modelId="{A1768CC9-E546-4CF9-ABAE-F91210E75236}" srcId="{20FC0266-3ED8-4035-819E-804C838C28B6}" destId="{0FFB07BB-104F-4683-B5F8-3EE6E15493D8}" srcOrd="1" destOrd="0" parTransId="{CA671AC3-5015-4761-86CE-E50D34EB6574}" sibTransId="{538DEDC5-348E-4408-9EFE-EBF095F0EE19}"/>
    <dgm:cxn modelId="{E4E515CE-F4E8-484D-9B8A-9460FBCD547F}" type="presOf" srcId="{0FFB07BB-104F-4683-B5F8-3EE6E15493D8}" destId="{C7429308-8E89-48EE-BA9D-D16FD1EDC937}" srcOrd="0" destOrd="0" presId="urn:microsoft.com/office/officeart/2018/2/layout/IconCircleList"/>
    <dgm:cxn modelId="{6D0355D0-D619-406F-BAF0-17DE6D953952}" type="presParOf" srcId="{A9393DEB-2AD7-42E0-9D02-1AD02B5BE153}" destId="{2EABDDC7-8903-4F3B-BF13-1403FEC8B97E}" srcOrd="0" destOrd="0" presId="urn:microsoft.com/office/officeart/2018/2/layout/IconCircleList"/>
    <dgm:cxn modelId="{5472FFF4-F3C5-4FC0-8868-0F408DCDDE19}" type="presParOf" srcId="{2EABDDC7-8903-4F3B-BF13-1403FEC8B97E}" destId="{7E1125EC-D788-4518-A052-FD4D0F1960AA}" srcOrd="0" destOrd="0" presId="urn:microsoft.com/office/officeart/2018/2/layout/IconCircleList"/>
    <dgm:cxn modelId="{D39C35D6-7179-424E-B99E-D97F039AB8D2}" type="presParOf" srcId="{7E1125EC-D788-4518-A052-FD4D0F1960AA}" destId="{1F5DE8E3-C49A-4FD7-9D52-2F42BF07B479}" srcOrd="0" destOrd="0" presId="urn:microsoft.com/office/officeart/2018/2/layout/IconCircleList"/>
    <dgm:cxn modelId="{48FFF6C0-8D65-4D0C-800C-86C661BE474A}" type="presParOf" srcId="{7E1125EC-D788-4518-A052-FD4D0F1960AA}" destId="{BAB6353B-2909-4EBE-BB25-7BACC2880B78}" srcOrd="1" destOrd="0" presId="urn:microsoft.com/office/officeart/2018/2/layout/IconCircleList"/>
    <dgm:cxn modelId="{F7A4071F-72DC-4C2F-B77A-30AECC8B21C6}" type="presParOf" srcId="{7E1125EC-D788-4518-A052-FD4D0F1960AA}" destId="{BECC585B-5E38-490E-A9BC-95E5DE053AF9}" srcOrd="2" destOrd="0" presId="urn:microsoft.com/office/officeart/2018/2/layout/IconCircleList"/>
    <dgm:cxn modelId="{DFBAB311-09A5-4874-9DFD-B3CB4D37FF36}" type="presParOf" srcId="{7E1125EC-D788-4518-A052-FD4D0F1960AA}" destId="{CFCB954B-84CB-42E0-A039-03D566D02026}" srcOrd="3" destOrd="0" presId="urn:microsoft.com/office/officeart/2018/2/layout/IconCircleList"/>
    <dgm:cxn modelId="{838ED391-14DD-478B-831E-A15121D19D78}" type="presParOf" srcId="{2EABDDC7-8903-4F3B-BF13-1403FEC8B97E}" destId="{A1E244B6-9C9E-4D39-9F0E-EDD38C8CB917}" srcOrd="1" destOrd="0" presId="urn:microsoft.com/office/officeart/2018/2/layout/IconCircleList"/>
    <dgm:cxn modelId="{46F68974-139A-469B-AA77-D87FED1F52D6}" type="presParOf" srcId="{2EABDDC7-8903-4F3B-BF13-1403FEC8B97E}" destId="{3B116F76-4A8C-4FC7-8E6D-4AC4C08879FA}" srcOrd="2" destOrd="0" presId="urn:microsoft.com/office/officeart/2018/2/layout/IconCircleList"/>
    <dgm:cxn modelId="{106BED12-B8CF-4D24-B227-D71184F0D1F5}" type="presParOf" srcId="{3B116F76-4A8C-4FC7-8E6D-4AC4C08879FA}" destId="{07C0C738-AC1E-4F1D-8930-AFD650027BD2}" srcOrd="0" destOrd="0" presId="urn:microsoft.com/office/officeart/2018/2/layout/IconCircleList"/>
    <dgm:cxn modelId="{73D5EB4B-5B62-4828-91EC-C94536677709}" type="presParOf" srcId="{3B116F76-4A8C-4FC7-8E6D-4AC4C08879FA}" destId="{FF28B883-993C-457A-B254-90E8FDECF309}" srcOrd="1" destOrd="0" presId="urn:microsoft.com/office/officeart/2018/2/layout/IconCircleList"/>
    <dgm:cxn modelId="{57FAC2DD-AF71-4009-9700-69C3B4530948}" type="presParOf" srcId="{3B116F76-4A8C-4FC7-8E6D-4AC4C08879FA}" destId="{AB0B7CA1-DC7D-4B39-8415-2B9CB7FC5DA4}" srcOrd="2" destOrd="0" presId="urn:microsoft.com/office/officeart/2018/2/layout/IconCircleList"/>
    <dgm:cxn modelId="{8D336F1B-23A6-4BC7-B7B1-80050CCA5949}" type="presParOf" srcId="{3B116F76-4A8C-4FC7-8E6D-4AC4C08879FA}" destId="{C7429308-8E89-48EE-BA9D-D16FD1EDC937}" srcOrd="3" destOrd="0" presId="urn:microsoft.com/office/officeart/2018/2/layout/IconCircleList"/>
    <dgm:cxn modelId="{A98406DC-4DE1-4682-8F05-4F582BC8719E}" type="presParOf" srcId="{2EABDDC7-8903-4F3B-BF13-1403FEC8B97E}" destId="{01F4698A-400A-43C7-B60F-17EB893E7373}" srcOrd="3" destOrd="0" presId="urn:microsoft.com/office/officeart/2018/2/layout/IconCircleList"/>
    <dgm:cxn modelId="{10C4DD89-EF89-4D5E-A8EB-61D37513AA64}" type="presParOf" srcId="{2EABDDC7-8903-4F3B-BF13-1403FEC8B97E}" destId="{548A7207-D6A9-41EA-B03B-6049D64FFDA7}" srcOrd="4" destOrd="0" presId="urn:microsoft.com/office/officeart/2018/2/layout/IconCircleList"/>
    <dgm:cxn modelId="{EC209A7E-628D-4C8A-BAE8-8DAC92D9F287}" type="presParOf" srcId="{548A7207-D6A9-41EA-B03B-6049D64FFDA7}" destId="{0AB24E90-34A1-4E47-82BE-F1F2F00D5562}" srcOrd="0" destOrd="0" presId="urn:microsoft.com/office/officeart/2018/2/layout/IconCircleList"/>
    <dgm:cxn modelId="{F8591B4C-396C-4D5D-B3F5-FBC29C616902}" type="presParOf" srcId="{548A7207-D6A9-41EA-B03B-6049D64FFDA7}" destId="{0322EB19-4DD8-4DA6-9693-2F85694CDF71}" srcOrd="1" destOrd="0" presId="urn:microsoft.com/office/officeart/2018/2/layout/IconCircleList"/>
    <dgm:cxn modelId="{6A1D1068-96EC-4B34-87A2-FDF7AEA19414}" type="presParOf" srcId="{548A7207-D6A9-41EA-B03B-6049D64FFDA7}" destId="{4DAEE67A-C219-44DC-A489-D98DF6308276}" srcOrd="2" destOrd="0" presId="urn:microsoft.com/office/officeart/2018/2/layout/IconCircleList"/>
    <dgm:cxn modelId="{9751F884-CEA9-4767-880A-934966B9F96A}" type="presParOf" srcId="{548A7207-D6A9-41EA-B03B-6049D64FFDA7}" destId="{3BF2A971-91C5-46F7-869A-59CDD4C6897C}" srcOrd="3" destOrd="0" presId="urn:microsoft.com/office/officeart/2018/2/layout/IconCircleList"/>
    <dgm:cxn modelId="{6A8DBDAF-7C80-4723-B80D-0E1DEB5E16E7}" type="presParOf" srcId="{2EABDDC7-8903-4F3B-BF13-1403FEC8B97E}" destId="{36B4560C-4FD7-4303-A606-F19E5F8E903C}" srcOrd="5" destOrd="0" presId="urn:microsoft.com/office/officeart/2018/2/layout/IconCircleList"/>
    <dgm:cxn modelId="{139606D8-4581-4F91-8466-87837D80146E}" type="presParOf" srcId="{2EABDDC7-8903-4F3B-BF13-1403FEC8B97E}" destId="{D91E2143-7177-42A6-862F-954D47488213}" srcOrd="6" destOrd="0" presId="urn:microsoft.com/office/officeart/2018/2/layout/IconCircleList"/>
    <dgm:cxn modelId="{C3B38A12-00F1-4196-A32E-E99404BC97F5}" type="presParOf" srcId="{D91E2143-7177-42A6-862F-954D47488213}" destId="{7C964580-DF57-4024-92E3-099D63919AFA}" srcOrd="0" destOrd="0" presId="urn:microsoft.com/office/officeart/2018/2/layout/IconCircleList"/>
    <dgm:cxn modelId="{465495AC-EC50-4227-A775-F8FC4C123E70}" type="presParOf" srcId="{D91E2143-7177-42A6-862F-954D47488213}" destId="{A2009439-7F05-4AAC-AD0A-31051B0B4804}" srcOrd="1" destOrd="0" presId="urn:microsoft.com/office/officeart/2018/2/layout/IconCircleList"/>
    <dgm:cxn modelId="{E377867E-1B56-4848-ADEC-7A37F584D33F}" type="presParOf" srcId="{D91E2143-7177-42A6-862F-954D47488213}" destId="{45489A20-961B-42B7-93EA-AD66AE593BF7}" srcOrd="2" destOrd="0" presId="urn:microsoft.com/office/officeart/2018/2/layout/IconCircleList"/>
    <dgm:cxn modelId="{910AE0C6-EA5B-49AE-95AF-736965127CDB}" type="presParOf" srcId="{D91E2143-7177-42A6-862F-954D47488213}" destId="{5A3D5A1E-1736-4EF0-BEEE-492A4C48AE9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11696D8-B941-41B0-A4CA-8A9A99DAFEB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BDD54CC-E967-4BC5-A70B-DA0DDEB501E6}">
      <dgm:prSet/>
      <dgm:spPr/>
      <dgm:t>
        <a:bodyPr/>
        <a:lstStyle/>
        <a:p>
          <a:r>
            <a:rPr lang="en-US"/>
            <a:t>Used classification metrics:</a:t>
          </a:r>
        </a:p>
      </dgm:t>
    </dgm:pt>
    <dgm:pt modelId="{59678BC0-7777-429F-873D-82783B742CB8}" type="parTrans" cxnId="{E38CCE7D-C101-44B7-B41C-32A5DD293272}">
      <dgm:prSet/>
      <dgm:spPr/>
      <dgm:t>
        <a:bodyPr/>
        <a:lstStyle/>
        <a:p>
          <a:endParaRPr lang="en-US"/>
        </a:p>
      </dgm:t>
    </dgm:pt>
    <dgm:pt modelId="{CFFE303A-6903-47C4-90D1-48E1FA4FA33D}" type="sibTrans" cxnId="{E38CCE7D-C101-44B7-B41C-32A5DD293272}">
      <dgm:prSet/>
      <dgm:spPr/>
      <dgm:t>
        <a:bodyPr/>
        <a:lstStyle/>
        <a:p>
          <a:endParaRPr lang="en-US"/>
        </a:p>
      </dgm:t>
    </dgm:pt>
    <dgm:pt modelId="{935EBCC6-C858-4753-8C2E-5C04ADD6F6DE}">
      <dgm:prSet/>
      <dgm:spPr/>
      <dgm:t>
        <a:bodyPr/>
        <a:lstStyle/>
        <a:p>
          <a:r>
            <a:rPr lang="en-US"/>
            <a:t>• Accuracy</a:t>
          </a:r>
        </a:p>
      </dgm:t>
    </dgm:pt>
    <dgm:pt modelId="{285AB94E-A566-4397-92AF-B4A659C772FF}" type="parTrans" cxnId="{2A9109DA-4993-42A4-BD8C-71BA240B41CD}">
      <dgm:prSet/>
      <dgm:spPr/>
      <dgm:t>
        <a:bodyPr/>
        <a:lstStyle/>
        <a:p>
          <a:endParaRPr lang="en-US"/>
        </a:p>
      </dgm:t>
    </dgm:pt>
    <dgm:pt modelId="{11733B27-8FB4-4DC0-BD9A-194FCA2CC340}" type="sibTrans" cxnId="{2A9109DA-4993-42A4-BD8C-71BA240B41CD}">
      <dgm:prSet/>
      <dgm:spPr/>
      <dgm:t>
        <a:bodyPr/>
        <a:lstStyle/>
        <a:p>
          <a:endParaRPr lang="en-US"/>
        </a:p>
      </dgm:t>
    </dgm:pt>
    <dgm:pt modelId="{8D917C9F-9E81-4F07-A069-C2E9D2F2FD01}">
      <dgm:prSet/>
      <dgm:spPr/>
      <dgm:t>
        <a:bodyPr/>
        <a:lstStyle/>
        <a:p>
          <a:r>
            <a:rPr lang="en-US"/>
            <a:t>• Precision</a:t>
          </a:r>
        </a:p>
      </dgm:t>
    </dgm:pt>
    <dgm:pt modelId="{0B2B9400-0923-42E6-9FDB-5A36827F37AF}" type="parTrans" cxnId="{41ACBDD3-D8CD-458D-A6A9-F5B888A46A7A}">
      <dgm:prSet/>
      <dgm:spPr/>
      <dgm:t>
        <a:bodyPr/>
        <a:lstStyle/>
        <a:p>
          <a:endParaRPr lang="en-US"/>
        </a:p>
      </dgm:t>
    </dgm:pt>
    <dgm:pt modelId="{8D5662F4-0A2C-464D-A30F-2C397ADE55FE}" type="sibTrans" cxnId="{41ACBDD3-D8CD-458D-A6A9-F5B888A46A7A}">
      <dgm:prSet/>
      <dgm:spPr/>
      <dgm:t>
        <a:bodyPr/>
        <a:lstStyle/>
        <a:p>
          <a:endParaRPr lang="en-US"/>
        </a:p>
      </dgm:t>
    </dgm:pt>
    <dgm:pt modelId="{2512CF3F-2EC3-4BC1-A713-140CB7804BEF}">
      <dgm:prSet/>
      <dgm:spPr/>
      <dgm:t>
        <a:bodyPr/>
        <a:lstStyle/>
        <a:p>
          <a:r>
            <a:rPr lang="en-US"/>
            <a:t>• Recall</a:t>
          </a:r>
        </a:p>
      </dgm:t>
    </dgm:pt>
    <dgm:pt modelId="{1C7CC44D-43C5-4D10-BEF3-E5DD04C5B4A6}" type="parTrans" cxnId="{E1A06574-2F56-45EF-B0AD-6D6ED6A578A0}">
      <dgm:prSet/>
      <dgm:spPr/>
      <dgm:t>
        <a:bodyPr/>
        <a:lstStyle/>
        <a:p>
          <a:endParaRPr lang="en-US"/>
        </a:p>
      </dgm:t>
    </dgm:pt>
    <dgm:pt modelId="{18723D8F-02AB-4222-8A1F-4283BF0C9F8D}" type="sibTrans" cxnId="{E1A06574-2F56-45EF-B0AD-6D6ED6A578A0}">
      <dgm:prSet/>
      <dgm:spPr/>
      <dgm:t>
        <a:bodyPr/>
        <a:lstStyle/>
        <a:p>
          <a:endParaRPr lang="en-US"/>
        </a:p>
      </dgm:t>
    </dgm:pt>
    <dgm:pt modelId="{F94704FF-B7E3-40E3-A67E-1BEEBEE5491E}">
      <dgm:prSet/>
      <dgm:spPr/>
      <dgm:t>
        <a:bodyPr/>
        <a:lstStyle/>
        <a:p>
          <a:r>
            <a:rPr lang="en-US"/>
            <a:t>• F1 Score</a:t>
          </a:r>
        </a:p>
      </dgm:t>
    </dgm:pt>
    <dgm:pt modelId="{463CA31C-815F-4C26-9833-A6304CE42B84}" type="parTrans" cxnId="{D13F6E72-285E-4A1F-B264-470EF6698D2C}">
      <dgm:prSet/>
      <dgm:spPr/>
      <dgm:t>
        <a:bodyPr/>
        <a:lstStyle/>
        <a:p>
          <a:endParaRPr lang="en-US"/>
        </a:p>
      </dgm:t>
    </dgm:pt>
    <dgm:pt modelId="{D3FEE810-5F2A-4935-BD00-4AD3A2054FD1}" type="sibTrans" cxnId="{D13F6E72-285E-4A1F-B264-470EF6698D2C}">
      <dgm:prSet/>
      <dgm:spPr/>
      <dgm:t>
        <a:bodyPr/>
        <a:lstStyle/>
        <a:p>
          <a:endParaRPr lang="en-US"/>
        </a:p>
      </dgm:t>
    </dgm:pt>
    <dgm:pt modelId="{B9D31BC8-F6C1-9C44-942B-F319B95C6027}" type="pres">
      <dgm:prSet presAssocID="{811696D8-B941-41B0-A4CA-8A9A99DAFEB5}" presName="vert0" presStyleCnt="0">
        <dgm:presLayoutVars>
          <dgm:dir/>
          <dgm:animOne val="branch"/>
          <dgm:animLvl val="lvl"/>
        </dgm:presLayoutVars>
      </dgm:prSet>
      <dgm:spPr/>
    </dgm:pt>
    <dgm:pt modelId="{2DB1A57D-C998-FF42-8CA2-143767F56D83}" type="pres">
      <dgm:prSet presAssocID="{ABDD54CC-E967-4BC5-A70B-DA0DDEB501E6}" presName="thickLine" presStyleLbl="alignNode1" presStyleIdx="0" presStyleCnt="5"/>
      <dgm:spPr/>
    </dgm:pt>
    <dgm:pt modelId="{94456024-ED62-9A40-B6CA-72CC58EC213A}" type="pres">
      <dgm:prSet presAssocID="{ABDD54CC-E967-4BC5-A70B-DA0DDEB501E6}" presName="horz1" presStyleCnt="0"/>
      <dgm:spPr/>
    </dgm:pt>
    <dgm:pt modelId="{E52947A2-472F-6A49-89D9-5B0FCA039537}" type="pres">
      <dgm:prSet presAssocID="{ABDD54CC-E967-4BC5-A70B-DA0DDEB501E6}" presName="tx1" presStyleLbl="revTx" presStyleIdx="0" presStyleCnt="5"/>
      <dgm:spPr/>
    </dgm:pt>
    <dgm:pt modelId="{2B38B046-C8E3-E641-9AE4-35C7522E2223}" type="pres">
      <dgm:prSet presAssocID="{ABDD54CC-E967-4BC5-A70B-DA0DDEB501E6}" presName="vert1" presStyleCnt="0"/>
      <dgm:spPr/>
    </dgm:pt>
    <dgm:pt modelId="{A95EF53D-9383-CB44-B2B7-A9B11E1B1B14}" type="pres">
      <dgm:prSet presAssocID="{935EBCC6-C858-4753-8C2E-5C04ADD6F6DE}" presName="thickLine" presStyleLbl="alignNode1" presStyleIdx="1" presStyleCnt="5"/>
      <dgm:spPr/>
    </dgm:pt>
    <dgm:pt modelId="{CE2C6384-52DB-064A-8405-793BCB4C774C}" type="pres">
      <dgm:prSet presAssocID="{935EBCC6-C858-4753-8C2E-5C04ADD6F6DE}" presName="horz1" presStyleCnt="0"/>
      <dgm:spPr/>
    </dgm:pt>
    <dgm:pt modelId="{350C07F8-CEF5-C049-BF16-96BAED34815C}" type="pres">
      <dgm:prSet presAssocID="{935EBCC6-C858-4753-8C2E-5C04ADD6F6DE}" presName="tx1" presStyleLbl="revTx" presStyleIdx="1" presStyleCnt="5"/>
      <dgm:spPr/>
    </dgm:pt>
    <dgm:pt modelId="{A5F0B53A-147B-E142-8324-0FD19C9C6B47}" type="pres">
      <dgm:prSet presAssocID="{935EBCC6-C858-4753-8C2E-5C04ADD6F6DE}" presName="vert1" presStyleCnt="0"/>
      <dgm:spPr/>
    </dgm:pt>
    <dgm:pt modelId="{2B6E980C-A967-9C45-BD03-1297AD5C490F}" type="pres">
      <dgm:prSet presAssocID="{8D917C9F-9E81-4F07-A069-C2E9D2F2FD01}" presName="thickLine" presStyleLbl="alignNode1" presStyleIdx="2" presStyleCnt="5"/>
      <dgm:spPr/>
    </dgm:pt>
    <dgm:pt modelId="{1D63E26C-E5B2-B64B-A2EA-9664199F7210}" type="pres">
      <dgm:prSet presAssocID="{8D917C9F-9E81-4F07-A069-C2E9D2F2FD01}" presName="horz1" presStyleCnt="0"/>
      <dgm:spPr/>
    </dgm:pt>
    <dgm:pt modelId="{F5A35ACC-C635-164A-89D7-460DD76EFE5B}" type="pres">
      <dgm:prSet presAssocID="{8D917C9F-9E81-4F07-A069-C2E9D2F2FD01}" presName="tx1" presStyleLbl="revTx" presStyleIdx="2" presStyleCnt="5"/>
      <dgm:spPr/>
    </dgm:pt>
    <dgm:pt modelId="{F7DBD2F6-5051-8C4B-9D3D-0B96FE200CE9}" type="pres">
      <dgm:prSet presAssocID="{8D917C9F-9E81-4F07-A069-C2E9D2F2FD01}" presName="vert1" presStyleCnt="0"/>
      <dgm:spPr/>
    </dgm:pt>
    <dgm:pt modelId="{0816B01F-09D8-BD42-AE00-0ED58F7C33F0}" type="pres">
      <dgm:prSet presAssocID="{2512CF3F-2EC3-4BC1-A713-140CB7804BEF}" presName="thickLine" presStyleLbl="alignNode1" presStyleIdx="3" presStyleCnt="5"/>
      <dgm:spPr/>
    </dgm:pt>
    <dgm:pt modelId="{570DBCDF-5110-4041-908A-D226C6006751}" type="pres">
      <dgm:prSet presAssocID="{2512CF3F-2EC3-4BC1-A713-140CB7804BEF}" presName="horz1" presStyleCnt="0"/>
      <dgm:spPr/>
    </dgm:pt>
    <dgm:pt modelId="{14C3328C-774F-A248-85B1-EFF09D7B030D}" type="pres">
      <dgm:prSet presAssocID="{2512CF3F-2EC3-4BC1-A713-140CB7804BEF}" presName="tx1" presStyleLbl="revTx" presStyleIdx="3" presStyleCnt="5"/>
      <dgm:spPr/>
    </dgm:pt>
    <dgm:pt modelId="{5866EF73-2FC9-674F-9BD9-DB469A88F002}" type="pres">
      <dgm:prSet presAssocID="{2512CF3F-2EC3-4BC1-A713-140CB7804BEF}" presName="vert1" presStyleCnt="0"/>
      <dgm:spPr/>
    </dgm:pt>
    <dgm:pt modelId="{BFEC7D7C-61B6-E040-9D3E-B0EE273BBCE3}" type="pres">
      <dgm:prSet presAssocID="{F94704FF-B7E3-40E3-A67E-1BEEBEE5491E}" presName="thickLine" presStyleLbl="alignNode1" presStyleIdx="4" presStyleCnt="5"/>
      <dgm:spPr/>
    </dgm:pt>
    <dgm:pt modelId="{7BD1D834-65EE-504D-9ECB-5809776908B8}" type="pres">
      <dgm:prSet presAssocID="{F94704FF-B7E3-40E3-A67E-1BEEBEE5491E}" presName="horz1" presStyleCnt="0"/>
      <dgm:spPr/>
    </dgm:pt>
    <dgm:pt modelId="{EBA0BC08-DE9B-DD44-AA8D-254043CEFDC7}" type="pres">
      <dgm:prSet presAssocID="{F94704FF-B7E3-40E3-A67E-1BEEBEE5491E}" presName="tx1" presStyleLbl="revTx" presStyleIdx="4" presStyleCnt="5"/>
      <dgm:spPr/>
    </dgm:pt>
    <dgm:pt modelId="{C616EC6F-C29B-1640-A61B-EFAA49F85C8E}" type="pres">
      <dgm:prSet presAssocID="{F94704FF-B7E3-40E3-A67E-1BEEBEE5491E}" presName="vert1" presStyleCnt="0"/>
      <dgm:spPr/>
    </dgm:pt>
  </dgm:ptLst>
  <dgm:cxnLst>
    <dgm:cxn modelId="{E8B12E19-131E-8049-AE13-B2E5EDEAD0DE}" type="presOf" srcId="{F94704FF-B7E3-40E3-A67E-1BEEBEE5491E}" destId="{EBA0BC08-DE9B-DD44-AA8D-254043CEFDC7}" srcOrd="0" destOrd="0" presId="urn:microsoft.com/office/officeart/2008/layout/LinedList"/>
    <dgm:cxn modelId="{9B903E31-8C4D-F34B-8F42-968AEBE3DDA4}" type="presOf" srcId="{ABDD54CC-E967-4BC5-A70B-DA0DDEB501E6}" destId="{E52947A2-472F-6A49-89D9-5B0FCA039537}" srcOrd="0" destOrd="0" presId="urn:microsoft.com/office/officeart/2008/layout/LinedList"/>
    <dgm:cxn modelId="{746E823A-357C-2041-A80E-B101D8DB1EB8}" type="presOf" srcId="{2512CF3F-2EC3-4BC1-A713-140CB7804BEF}" destId="{14C3328C-774F-A248-85B1-EFF09D7B030D}" srcOrd="0" destOrd="0" presId="urn:microsoft.com/office/officeart/2008/layout/LinedList"/>
    <dgm:cxn modelId="{524CCB55-A818-1141-8927-70B06DE3E67D}" type="presOf" srcId="{8D917C9F-9E81-4F07-A069-C2E9D2F2FD01}" destId="{F5A35ACC-C635-164A-89D7-460DD76EFE5B}" srcOrd="0" destOrd="0" presId="urn:microsoft.com/office/officeart/2008/layout/LinedList"/>
    <dgm:cxn modelId="{AF1DA662-A25F-6642-8B7E-C90E7DA0E2DA}" type="presOf" srcId="{935EBCC6-C858-4753-8C2E-5C04ADD6F6DE}" destId="{350C07F8-CEF5-C049-BF16-96BAED34815C}" srcOrd="0" destOrd="0" presId="urn:microsoft.com/office/officeart/2008/layout/LinedList"/>
    <dgm:cxn modelId="{A349BF71-54D7-0743-BFA6-333C4FFE912B}" type="presOf" srcId="{811696D8-B941-41B0-A4CA-8A9A99DAFEB5}" destId="{B9D31BC8-F6C1-9C44-942B-F319B95C6027}" srcOrd="0" destOrd="0" presId="urn:microsoft.com/office/officeart/2008/layout/LinedList"/>
    <dgm:cxn modelId="{D13F6E72-285E-4A1F-B264-470EF6698D2C}" srcId="{811696D8-B941-41B0-A4CA-8A9A99DAFEB5}" destId="{F94704FF-B7E3-40E3-A67E-1BEEBEE5491E}" srcOrd="4" destOrd="0" parTransId="{463CA31C-815F-4C26-9833-A6304CE42B84}" sibTransId="{D3FEE810-5F2A-4935-BD00-4AD3A2054FD1}"/>
    <dgm:cxn modelId="{E1A06574-2F56-45EF-B0AD-6D6ED6A578A0}" srcId="{811696D8-B941-41B0-A4CA-8A9A99DAFEB5}" destId="{2512CF3F-2EC3-4BC1-A713-140CB7804BEF}" srcOrd="3" destOrd="0" parTransId="{1C7CC44D-43C5-4D10-BEF3-E5DD04C5B4A6}" sibTransId="{18723D8F-02AB-4222-8A1F-4283BF0C9F8D}"/>
    <dgm:cxn modelId="{E38CCE7D-C101-44B7-B41C-32A5DD293272}" srcId="{811696D8-B941-41B0-A4CA-8A9A99DAFEB5}" destId="{ABDD54CC-E967-4BC5-A70B-DA0DDEB501E6}" srcOrd="0" destOrd="0" parTransId="{59678BC0-7777-429F-873D-82783B742CB8}" sibTransId="{CFFE303A-6903-47C4-90D1-48E1FA4FA33D}"/>
    <dgm:cxn modelId="{41ACBDD3-D8CD-458D-A6A9-F5B888A46A7A}" srcId="{811696D8-B941-41B0-A4CA-8A9A99DAFEB5}" destId="{8D917C9F-9E81-4F07-A069-C2E9D2F2FD01}" srcOrd="2" destOrd="0" parTransId="{0B2B9400-0923-42E6-9FDB-5A36827F37AF}" sibTransId="{8D5662F4-0A2C-464D-A30F-2C397ADE55FE}"/>
    <dgm:cxn modelId="{2A9109DA-4993-42A4-BD8C-71BA240B41CD}" srcId="{811696D8-B941-41B0-A4CA-8A9A99DAFEB5}" destId="{935EBCC6-C858-4753-8C2E-5C04ADD6F6DE}" srcOrd="1" destOrd="0" parTransId="{285AB94E-A566-4397-92AF-B4A659C772FF}" sibTransId="{11733B27-8FB4-4DC0-BD9A-194FCA2CC340}"/>
    <dgm:cxn modelId="{9E78B78B-3F3F-734E-80E7-08C8BFF38272}" type="presParOf" srcId="{B9D31BC8-F6C1-9C44-942B-F319B95C6027}" destId="{2DB1A57D-C998-FF42-8CA2-143767F56D83}" srcOrd="0" destOrd="0" presId="urn:microsoft.com/office/officeart/2008/layout/LinedList"/>
    <dgm:cxn modelId="{A13DE25E-BD3E-5943-A960-EF86118EC2C7}" type="presParOf" srcId="{B9D31BC8-F6C1-9C44-942B-F319B95C6027}" destId="{94456024-ED62-9A40-B6CA-72CC58EC213A}" srcOrd="1" destOrd="0" presId="urn:microsoft.com/office/officeart/2008/layout/LinedList"/>
    <dgm:cxn modelId="{815B896B-D1F2-D645-8B6C-4E5C12C13490}" type="presParOf" srcId="{94456024-ED62-9A40-B6CA-72CC58EC213A}" destId="{E52947A2-472F-6A49-89D9-5B0FCA039537}" srcOrd="0" destOrd="0" presId="urn:microsoft.com/office/officeart/2008/layout/LinedList"/>
    <dgm:cxn modelId="{F2F343F9-46D5-4544-A8DC-EDE98B7A5480}" type="presParOf" srcId="{94456024-ED62-9A40-B6CA-72CC58EC213A}" destId="{2B38B046-C8E3-E641-9AE4-35C7522E2223}" srcOrd="1" destOrd="0" presId="urn:microsoft.com/office/officeart/2008/layout/LinedList"/>
    <dgm:cxn modelId="{5D1DD139-24E9-FA41-A0F5-0584393DB2B4}" type="presParOf" srcId="{B9D31BC8-F6C1-9C44-942B-F319B95C6027}" destId="{A95EF53D-9383-CB44-B2B7-A9B11E1B1B14}" srcOrd="2" destOrd="0" presId="urn:microsoft.com/office/officeart/2008/layout/LinedList"/>
    <dgm:cxn modelId="{113A9FC4-7795-0D40-87DB-0D5BB2E7A11F}" type="presParOf" srcId="{B9D31BC8-F6C1-9C44-942B-F319B95C6027}" destId="{CE2C6384-52DB-064A-8405-793BCB4C774C}" srcOrd="3" destOrd="0" presId="urn:microsoft.com/office/officeart/2008/layout/LinedList"/>
    <dgm:cxn modelId="{179CB5B0-D29D-F74E-A4D9-9D3C645E9239}" type="presParOf" srcId="{CE2C6384-52DB-064A-8405-793BCB4C774C}" destId="{350C07F8-CEF5-C049-BF16-96BAED34815C}" srcOrd="0" destOrd="0" presId="urn:microsoft.com/office/officeart/2008/layout/LinedList"/>
    <dgm:cxn modelId="{C53CE1EF-E65B-BF41-9C23-59837D19A030}" type="presParOf" srcId="{CE2C6384-52DB-064A-8405-793BCB4C774C}" destId="{A5F0B53A-147B-E142-8324-0FD19C9C6B47}" srcOrd="1" destOrd="0" presId="urn:microsoft.com/office/officeart/2008/layout/LinedList"/>
    <dgm:cxn modelId="{C1263C53-D962-FE49-A1C9-F931EEC7A152}" type="presParOf" srcId="{B9D31BC8-F6C1-9C44-942B-F319B95C6027}" destId="{2B6E980C-A967-9C45-BD03-1297AD5C490F}" srcOrd="4" destOrd="0" presId="urn:microsoft.com/office/officeart/2008/layout/LinedList"/>
    <dgm:cxn modelId="{FAEE3E06-88F7-384A-851D-39B522083AD4}" type="presParOf" srcId="{B9D31BC8-F6C1-9C44-942B-F319B95C6027}" destId="{1D63E26C-E5B2-B64B-A2EA-9664199F7210}" srcOrd="5" destOrd="0" presId="urn:microsoft.com/office/officeart/2008/layout/LinedList"/>
    <dgm:cxn modelId="{395FE4D4-B05F-0C4E-A147-14A7C581D09F}" type="presParOf" srcId="{1D63E26C-E5B2-B64B-A2EA-9664199F7210}" destId="{F5A35ACC-C635-164A-89D7-460DD76EFE5B}" srcOrd="0" destOrd="0" presId="urn:microsoft.com/office/officeart/2008/layout/LinedList"/>
    <dgm:cxn modelId="{F40F1DC3-50C5-5E4C-ACAF-AD1A0E45F6AB}" type="presParOf" srcId="{1D63E26C-E5B2-B64B-A2EA-9664199F7210}" destId="{F7DBD2F6-5051-8C4B-9D3D-0B96FE200CE9}" srcOrd="1" destOrd="0" presId="urn:microsoft.com/office/officeart/2008/layout/LinedList"/>
    <dgm:cxn modelId="{2FA4A578-3790-4441-B24C-955664F8B0D1}" type="presParOf" srcId="{B9D31BC8-F6C1-9C44-942B-F319B95C6027}" destId="{0816B01F-09D8-BD42-AE00-0ED58F7C33F0}" srcOrd="6" destOrd="0" presId="urn:microsoft.com/office/officeart/2008/layout/LinedList"/>
    <dgm:cxn modelId="{776C7A01-DE1F-CB4D-88F3-84200F1EE0B6}" type="presParOf" srcId="{B9D31BC8-F6C1-9C44-942B-F319B95C6027}" destId="{570DBCDF-5110-4041-908A-D226C6006751}" srcOrd="7" destOrd="0" presId="urn:microsoft.com/office/officeart/2008/layout/LinedList"/>
    <dgm:cxn modelId="{95D1BB1F-05B1-5645-829A-8BCE28BBE508}" type="presParOf" srcId="{570DBCDF-5110-4041-908A-D226C6006751}" destId="{14C3328C-774F-A248-85B1-EFF09D7B030D}" srcOrd="0" destOrd="0" presId="urn:microsoft.com/office/officeart/2008/layout/LinedList"/>
    <dgm:cxn modelId="{1A676859-1F6E-0342-BDFA-D5164CE4FB47}" type="presParOf" srcId="{570DBCDF-5110-4041-908A-D226C6006751}" destId="{5866EF73-2FC9-674F-9BD9-DB469A88F002}" srcOrd="1" destOrd="0" presId="urn:microsoft.com/office/officeart/2008/layout/LinedList"/>
    <dgm:cxn modelId="{28ABF86F-2C7C-F049-9542-AA7B4781B54B}" type="presParOf" srcId="{B9D31BC8-F6C1-9C44-942B-F319B95C6027}" destId="{BFEC7D7C-61B6-E040-9D3E-B0EE273BBCE3}" srcOrd="8" destOrd="0" presId="urn:microsoft.com/office/officeart/2008/layout/LinedList"/>
    <dgm:cxn modelId="{1321DC02-CB97-AF46-B8BE-4F1FA97D3FBB}" type="presParOf" srcId="{B9D31BC8-F6C1-9C44-942B-F319B95C6027}" destId="{7BD1D834-65EE-504D-9ECB-5809776908B8}" srcOrd="9" destOrd="0" presId="urn:microsoft.com/office/officeart/2008/layout/LinedList"/>
    <dgm:cxn modelId="{4A6F1565-9DC9-1B49-A8CC-2203D45595C8}" type="presParOf" srcId="{7BD1D834-65EE-504D-9ECB-5809776908B8}" destId="{EBA0BC08-DE9B-DD44-AA8D-254043CEFDC7}" srcOrd="0" destOrd="0" presId="urn:microsoft.com/office/officeart/2008/layout/LinedList"/>
    <dgm:cxn modelId="{2903FBAD-8AAE-014F-9A63-D737E65B747D}" type="presParOf" srcId="{7BD1D834-65EE-504D-9ECB-5809776908B8}" destId="{C616EC6F-C29B-1640-A61B-EFAA49F85C8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638FA-1C00-4ABA-9096-9261D6B67ECD}">
      <dsp:nvSpPr>
        <dsp:cNvPr id="0" name=""/>
        <dsp:cNvSpPr/>
      </dsp:nvSpPr>
      <dsp:spPr>
        <a:xfrm>
          <a:off x="660913" y="780992"/>
          <a:ext cx="880302" cy="8803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D9C00-884C-4808-ACB9-C8D8A25E72E5}">
      <dsp:nvSpPr>
        <dsp:cNvPr id="0" name=""/>
        <dsp:cNvSpPr/>
      </dsp:nvSpPr>
      <dsp:spPr>
        <a:xfrm>
          <a:off x="122950" y="1943882"/>
          <a:ext cx="19562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Dataset: Red Wine Quality from Kaggle</a:t>
          </a:r>
        </a:p>
      </dsp:txBody>
      <dsp:txXfrm>
        <a:off x="122950" y="1943882"/>
        <a:ext cx="1956226" cy="720000"/>
      </dsp:txXfrm>
    </dsp:sp>
    <dsp:sp modelId="{E73679D6-9A6C-4AB2-A3F3-E7523C93DA20}">
      <dsp:nvSpPr>
        <dsp:cNvPr id="0" name=""/>
        <dsp:cNvSpPr/>
      </dsp:nvSpPr>
      <dsp:spPr>
        <a:xfrm>
          <a:off x="2959479" y="780992"/>
          <a:ext cx="880302" cy="8803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E0E7D-8B9E-48BE-8E02-2EBB56FB8F72}">
      <dsp:nvSpPr>
        <dsp:cNvPr id="0" name=""/>
        <dsp:cNvSpPr/>
      </dsp:nvSpPr>
      <dsp:spPr>
        <a:xfrm>
          <a:off x="2421517" y="1943882"/>
          <a:ext cx="19562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1599 observations of Portuguese red wine</a:t>
          </a:r>
        </a:p>
      </dsp:txBody>
      <dsp:txXfrm>
        <a:off x="2421517" y="1943882"/>
        <a:ext cx="1956226" cy="720000"/>
      </dsp:txXfrm>
    </dsp:sp>
    <dsp:sp modelId="{EA4C0F48-C52D-4FC7-B8DD-59DC4E554D96}">
      <dsp:nvSpPr>
        <dsp:cNvPr id="0" name=""/>
        <dsp:cNvSpPr/>
      </dsp:nvSpPr>
      <dsp:spPr>
        <a:xfrm>
          <a:off x="5258046" y="780992"/>
          <a:ext cx="880302" cy="8803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989AD0-97E9-4BDB-A5C8-4259F53E3FF8}">
      <dsp:nvSpPr>
        <dsp:cNvPr id="0" name=""/>
        <dsp:cNvSpPr/>
      </dsp:nvSpPr>
      <dsp:spPr>
        <a:xfrm>
          <a:off x="4720084" y="1943882"/>
          <a:ext cx="19562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12 chemical features + quality score (0–10)</a:t>
          </a:r>
        </a:p>
      </dsp:txBody>
      <dsp:txXfrm>
        <a:off x="4720084" y="1943882"/>
        <a:ext cx="195622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EE77A-FDF2-3946-AD6B-D44A5B3DC031}">
      <dsp:nvSpPr>
        <dsp:cNvPr id="0" name=""/>
        <dsp:cNvSpPr/>
      </dsp:nvSpPr>
      <dsp:spPr>
        <a:xfrm>
          <a:off x="0" y="51677"/>
          <a:ext cx="6799262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• No missing values</a:t>
          </a:r>
        </a:p>
      </dsp:txBody>
      <dsp:txXfrm>
        <a:off x="29700" y="81377"/>
        <a:ext cx="6739862" cy="549000"/>
      </dsp:txXfrm>
    </dsp:sp>
    <dsp:sp modelId="{2345ABB4-DB3E-E345-B362-B7BC9AE0B5CE}">
      <dsp:nvSpPr>
        <dsp:cNvPr id="0" name=""/>
        <dsp:cNvSpPr/>
      </dsp:nvSpPr>
      <dsp:spPr>
        <a:xfrm>
          <a:off x="0" y="734957"/>
          <a:ext cx="6799262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• Removed 240 duplicates</a:t>
          </a:r>
        </a:p>
      </dsp:txBody>
      <dsp:txXfrm>
        <a:off x="29700" y="764657"/>
        <a:ext cx="6739862" cy="549000"/>
      </dsp:txXfrm>
    </dsp:sp>
    <dsp:sp modelId="{E1E43532-1564-7541-93F5-1905A8A662D7}">
      <dsp:nvSpPr>
        <dsp:cNvPr id="0" name=""/>
        <dsp:cNvSpPr/>
      </dsp:nvSpPr>
      <dsp:spPr>
        <a:xfrm>
          <a:off x="0" y="1418237"/>
          <a:ext cx="6799262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• Handled outliers using IQR</a:t>
          </a:r>
        </a:p>
      </dsp:txBody>
      <dsp:txXfrm>
        <a:off x="29700" y="1447937"/>
        <a:ext cx="6739862" cy="549000"/>
      </dsp:txXfrm>
    </dsp:sp>
    <dsp:sp modelId="{2FB98F35-6943-0544-A92F-6946B7147913}">
      <dsp:nvSpPr>
        <dsp:cNvPr id="0" name=""/>
        <dsp:cNvSpPr/>
      </dsp:nvSpPr>
      <dsp:spPr>
        <a:xfrm>
          <a:off x="0" y="2101517"/>
          <a:ext cx="6799262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• Scaled features with StandardScaler</a:t>
          </a:r>
        </a:p>
      </dsp:txBody>
      <dsp:txXfrm>
        <a:off x="29700" y="2131217"/>
        <a:ext cx="6739862" cy="549000"/>
      </dsp:txXfrm>
    </dsp:sp>
    <dsp:sp modelId="{4B20BD93-7CFE-D344-9584-E62DB77BA0AC}">
      <dsp:nvSpPr>
        <dsp:cNvPr id="0" name=""/>
        <dsp:cNvSpPr/>
      </dsp:nvSpPr>
      <dsp:spPr>
        <a:xfrm>
          <a:off x="0" y="2784797"/>
          <a:ext cx="6799262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• Binned quality into Low, Medium, High</a:t>
          </a:r>
        </a:p>
      </dsp:txBody>
      <dsp:txXfrm>
        <a:off x="29700" y="2814497"/>
        <a:ext cx="6739862" cy="549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8EED8-814C-9A45-BCDE-4DB9CEB3E1A7}">
      <dsp:nvSpPr>
        <dsp:cNvPr id="0" name=""/>
        <dsp:cNvSpPr/>
      </dsp:nvSpPr>
      <dsp:spPr>
        <a:xfrm>
          <a:off x="0" y="0"/>
          <a:ext cx="67992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E3233C-5CD5-114B-ABF2-948A5611F33C}">
      <dsp:nvSpPr>
        <dsp:cNvPr id="0" name=""/>
        <dsp:cNvSpPr/>
      </dsp:nvSpPr>
      <dsp:spPr>
        <a:xfrm>
          <a:off x="0" y="0"/>
          <a:ext cx="6799262" cy="86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Top predictors of quality:</a:t>
          </a:r>
        </a:p>
      </dsp:txBody>
      <dsp:txXfrm>
        <a:off x="0" y="0"/>
        <a:ext cx="6799262" cy="861218"/>
      </dsp:txXfrm>
    </dsp:sp>
    <dsp:sp modelId="{A4D5CB4C-3F49-A343-8D8D-122BE5E89510}">
      <dsp:nvSpPr>
        <dsp:cNvPr id="0" name=""/>
        <dsp:cNvSpPr/>
      </dsp:nvSpPr>
      <dsp:spPr>
        <a:xfrm>
          <a:off x="0" y="861218"/>
          <a:ext cx="67992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83A6F-B3C8-464D-89FE-C624DDFFF066}">
      <dsp:nvSpPr>
        <dsp:cNvPr id="0" name=""/>
        <dsp:cNvSpPr/>
      </dsp:nvSpPr>
      <dsp:spPr>
        <a:xfrm>
          <a:off x="0" y="861218"/>
          <a:ext cx="6799262" cy="86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• Alcohol (strongest)</a:t>
          </a:r>
        </a:p>
      </dsp:txBody>
      <dsp:txXfrm>
        <a:off x="0" y="861218"/>
        <a:ext cx="6799262" cy="861218"/>
      </dsp:txXfrm>
    </dsp:sp>
    <dsp:sp modelId="{521805B3-DA37-5049-8B9C-BAC5908EA4B5}">
      <dsp:nvSpPr>
        <dsp:cNvPr id="0" name=""/>
        <dsp:cNvSpPr/>
      </dsp:nvSpPr>
      <dsp:spPr>
        <a:xfrm>
          <a:off x="0" y="1722437"/>
          <a:ext cx="67992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2BB96A-A24E-AD49-8611-9F63C3CCE087}">
      <dsp:nvSpPr>
        <dsp:cNvPr id="0" name=""/>
        <dsp:cNvSpPr/>
      </dsp:nvSpPr>
      <dsp:spPr>
        <a:xfrm>
          <a:off x="0" y="1722437"/>
          <a:ext cx="6799262" cy="86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• Sulphates</a:t>
          </a:r>
        </a:p>
      </dsp:txBody>
      <dsp:txXfrm>
        <a:off x="0" y="1722437"/>
        <a:ext cx="6799262" cy="861218"/>
      </dsp:txXfrm>
    </dsp:sp>
    <dsp:sp modelId="{FBE0CAC5-43C0-0C44-B694-5E2973D20A3A}">
      <dsp:nvSpPr>
        <dsp:cNvPr id="0" name=""/>
        <dsp:cNvSpPr/>
      </dsp:nvSpPr>
      <dsp:spPr>
        <a:xfrm>
          <a:off x="0" y="2583656"/>
          <a:ext cx="67992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68FE7-C411-C64B-9898-6243CF90F3F7}">
      <dsp:nvSpPr>
        <dsp:cNvPr id="0" name=""/>
        <dsp:cNvSpPr/>
      </dsp:nvSpPr>
      <dsp:spPr>
        <a:xfrm>
          <a:off x="0" y="2583656"/>
          <a:ext cx="6799262" cy="86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• Citric acid &amp; Volatile acidity</a:t>
          </a:r>
        </a:p>
      </dsp:txBody>
      <dsp:txXfrm>
        <a:off x="0" y="2583656"/>
        <a:ext cx="6799262" cy="8612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EE77A-FDF2-3946-AD6B-D44A5B3DC031}">
      <dsp:nvSpPr>
        <dsp:cNvPr id="0" name=""/>
        <dsp:cNvSpPr/>
      </dsp:nvSpPr>
      <dsp:spPr>
        <a:xfrm>
          <a:off x="0" y="137717"/>
          <a:ext cx="6799262" cy="725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Most wines rated 5 or 6</a:t>
          </a:r>
        </a:p>
      </dsp:txBody>
      <dsp:txXfrm>
        <a:off x="35411" y="173128"/>
        <a:ext cx="6728440" cy="654577"/>
      </dsp:txXfrm>
    </dsp:sp>
    <dsp:sp modelId="{2345ABB4-DB3E-E345-B362-B7BC9AE0B5CE}">
      <dsp:nvSpPr>
        <dsp:cNvPr id="0" name=""/>
        <dsp:cNvSpPr/>
      </dsp:nvSpPr>
      <dsp:spPr>
        <a:xfrm>
          <a:off x="0" y="952397"/>
          <a:ext cx="6799262" cy="725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Alcohol, sulphates → positively correlated</a:t>
          </a:r>
        </a:p>
      </dsp:txBody>
      <dsp:txXfrm>
        <a:off x="35411" y="987808"/>
        <a:ext cx="6728440" cy="654577"/>
      </dsp:txXfrm>
    </dsp:sp>
    <dsp:sp modelId="{E1E43532-1564-7541-93F5-1905A8A662D7}">
      <dsp:nvSpPr>
        <dsp:cNvPr id="0" name=""/>
        <dsp:cNvSpPr/>
      </dsp:nvSpPr>
      <dsp:spPr>
        <a:xfrm>
          <a:off x="0" y="1767077"/>
          <a:ext cx="6799262" cy="725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Volatile acidity → negatively correlated</a:t>
          </a:r>
        </a:p>
      </dsp:txBody>
      <dsp:txXfrm>
        <a:off x="35411" y="1802488"/>
        <a:ext cx="6728440" cy="654577"/>
      </dsp:txXfrm>
    </dsp:sp>
    <dsp:sp modelId="{2FB98F35-6943-0544-A92F-6946B7147913}">
      <dsp:nvSpPr>
        <dsp:cNvPr id="0" name=""/>
        <dsp:cNvSpPr/>
      </dsp:nvSpPr>
      <dsp:spPr>
        <a:xfrm>
          <a:off x="0" y="2581757"/>
          <a:ext cx="6799262" cy="725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Used correlation heatmaps, boxplots</a:t>
          </a:r>
        </a:p>
      </dsp:txBody>
      <dsp:txXfrm>
        <a:off x="35411" y="2617168"/>
        <a:ext cx="6728440" cy="6545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DE8E3-C49A-4FD7-9D52-2F42BF07B479}">
      <dsp:nvSpPr>
        <dsp:cNvPr id="0" name=""/>
        <dsp:cNvSpPr/>
      </dsp:nvSpPr>
      <dsp:spPr>
        <a:xfrm>
          <a:off x="42239" y="540668"/>
          <a:ext cx="888954" cy="88895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6353B-2909-4EBE-BB25-7BACC2880B78}">
      <dsp:nvSpPr>
        <dsp:cNvPr id="0" name=""/>
        <dsp:cNvSpPr/>
      </dsp:nvSpPr>
      <dsp:spPr>
        <a:xfrm>
          <a:off x="228919" y="727348"/>
          <a:ext cx="515593" cy="515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B954B-84CB-42E0-A039-03D566D02026}">
      <dsp:nvSpPr>
        <dsp:cNvPr id="0" name=""/>
        <dsp:cNvSpPr/>
      </dsp:nvSpPr>
      <dsp:spPr>
        <a:xfrm>
          <a:off x="1121684" y="540668"/>
          <a:ext cx="2095393" cy="888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• Logistic Regression (baseline)</a:t>
          </a:r>
        </a:p>
      </dsp:txBody>
      <dsp:txXfrm>
        <a:off x="1121684" y="540668"/>
        <a:ext cx="2095393" cy="888954"/>
      </dsp:txXfrm>
    </dsp:sp>
    <dsp:sp modelId="{07C0C738-AC1E-4F1D-8930-AFD650027BD2}">
      <dsp:nvSpPr>
        <dsp:cNvPr id="0" name=""/>
        <dsp:cNvSpPr/>
      </dsp:nvSpPr>
      <dsp:spPr>
        <a:xfrm>
          <a:off x="3582184" y="540668"/>
          <a:ext cx="888954" cy="88895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28B883-993C-457A-B254-90E8FDECF309}">
      <dsp:nvSpPr>
        <dsp:cNvPr id="0" name=""/>
        <dsp:cNvSpPr/>
      </dsp:nvSpPr>
      <dsp:spPr>
        <a:xfrm>
          <a:off x="3768864" y="727348"/>
          <a:ext cx="515593" cy="515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29308-8E89-48EE-BA9D-D16FD1EDC937}">
      <dsp:nvSpPr>
        <dsp:cNvPr id="0" name=""/>
        <dsp:cNvSpPr/>
      </dsp:nvSpPr>
      <dsp:spPr>
        <a:xfrm>
          <a:off x="4661629" y="540668"/>
          <a:ext cx="2095393" cy="888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• Random Forest (best performer)</a:t>
          </a:r>
        </a:p>
      </dsp:txBody>
      <dsp:txXfrm>
        <a:off x="4661629" y="540668"/>
        <a:ext cx="2095393" cy="888954"/>
      </dsp:txXfrm>
    </dsp:sp>
    <dsp:sp modelId="{0AB24E90-34A1-4E47-82BE-F1F2F00D5562}">
      <dsp:nvSpPr>
        <dsp:cNvPr id="0" name=""/>
        <dsp:cNvSpPr/>
      </dsp:nvSpPr>
      <dsp:spPr>
        <a:xfrm>
          <a:off x="42239" y="2015251"/>
          <a:ext cx="888954" cy="88895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22EB19-4DD8-4DA6-9693-2F85694CDF71}">
      <dsp:nvSpPr>
        <dsp:cNvPr id="0" name=""/>
        <dsp:cNvSpPr/>
      </dsp:nvSpPr>
      <dsp:spPr>
        <a:xfrm>
          <a:off x="228919" y="2201932"/>
          <a:ext cx="515593" cy="515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2A971-91C5-46F7-869A-59CDD4C6897C}">
      <dsp:nvSpPr>
        <dsp:cNvPr id="0" name=""/>
        <dsp:cNvSpPr/>
      </dsp:nvSpPr>
      <dsp:spPr>
        <a:xfrm>
          <a:off x="1121684" y="2015251"/>
          <a:ext cx="2095393" cy="888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• Support Vector Machine</a:t>
          </a:r>
        </a:p>
      </dsp:txBody>
      <dsp:txXfrm>
        <a:off x="1121684" y="2015251"/>
        <a:ext cx="2095393" cy="888954"/>
      </dsp:txXfrm>
    </dsp:sp>
    <dsp:sp modelId="{7C964580-DF57-4024-92E3-099D63919AFA}">
      <dsp:nvSpPr>
        <dsp:cNvPr id="0" name=""/>
        <dsp:cNvSpPr/>
      </dsp:nvSpPr>
      <dsp:spPr>
        <a:xfrm>
          <a:off x="3582184" y="2015251"/>
          <a:ext cx="888954" cy="88895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09439-7F05-4AAC-AD0A-31051B0B4804}">
      <dsp:nvSpPr>
        <dsp:cNvPr id="0" name=""/>
        <dsp:cNvSpPr/>
      </dsp:nvSpPr>
      <dsp:spPr>
        <a:xfrm>
          <a:off x="3768864" y="2201932"/>
          <a:ext cx="515593" cy="515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D5A1E-1736-4EF0-BEEE-492A4C48AE9E}">
      <dsp:nvSpPr>
        <dsp:cNvPr id="0" name=""/>
        <dsp:cNvSpPr/>
      </dsp:nvSpPr>
      <dsp:spPr>
        <a:xfrm>
          <a:off x="4661629" y="2015251"/>
          <a:ext cx="2095393" cy="888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• Neural Network</a:t>
          </a:r>
        </a:p>
      </dsp:txBody>
      <dsp:txXfrm>
        <a:off x="4661629" y="2015251"/>
        <a:ext cx="2095393" cy="8889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B1A57D-C998-FF42-8CA2-143767F56D83}">
      <dsp:nvSpPr>
        <dsp:cNvPr id="0" name=""/>
        <dsp:cNvSpPr/>
      </dsp:nvSpPr>
      <dsp:spPr>
        <a:xfrm>
          <a:off x="0" y="420"/>
          <a:ext cx="67992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2947A2-472F-6A49-89D9-5B0FCA039537}">
      <dsp:nvSpPr>
        <dsp:cNvPr id="0" name=""/>
        <dsp:cNvSpPr/>
      </dsp:nvSpPr>
      <dsp:spPr>
        <a:xfrm>
          <a:off x="0" y="420"/>
          <a:ext cx="6799262" cy="688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Used classification metrics:</a:t>
          </a:r>
        </a:p>
      </dsp:txBody>
      <dsp:txXfrm>
        <a:off x="0" y="420"/>
        <a:ext cx="6799262" cy="688806"/>
      </dsp:txXfrm>
    </dsp:sp>
    <dsp:sp modelId="{A95EF53D-9383-CB44-B2B7-A9B11E1B1B14}">
      <dsp:nvSpPr>
        <dsp:cNvPr id="0" name=""/>
        <dsp:cNvSpPr/>
      </dsp:nvSpPr>
      <dsp:spPr>
        <a:xfrm>
          <a:off x="0" y="689227"/>
          <a:ext cx="67992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C07F8-CEF5-C049-BF16-96BAED34815C}">
      <dsp:nvSpPr>
        <dsp:cNvPr id="0" name=""/>
        <dsp:cNvSpPr/>
      </dsp:nvSpPr>
      <dsp:spPr>
        <a:xfrm>
          <a:off x="0" y="689227"/>
          <a:ext cx="6799262" cy="688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• Accuracy</a:t>
          </a:r>
        </a:p>
      </dsp:txBody>
      <dsp:txXfrm>
        <a:off x="0" y="689227"/>
        <a:ext cx="6799262" cy="688806"/>
      </dsp:txXfrm>
    </dsp:sp>
    <dsp:sp modelId="{2B6E980C-A967-9C45-BD03-1297AD5C490F}">
      <dsp:nvSpPr>
        <dsp:cNvPr id="0" name=""/>
        <dsp:cNvSpPr/>
      </dsp:nvSpPr>
      <dsp:spPr>
        <a:xfrm>
          <a:off x="0" y="1378034"/>
          <a:ext cx="67992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35ACC-C635-164A-89D7-460DD76EFE5B}">
      <dsp:nvSpPr>
        <dsp:cNvPr id="0" name=""/>
        <dsp:cNvSpPr/>
      </dsp:nvSpPr>
      <dsp:spPr>
        <a:xfrm>
          <a:off x="0" y="1378034"/>
          <a:ext cx="6799262" cy="688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• Precision</a:t>
          </a:r>
        </a:p>
      </dsp:txBody>
      <dsp:txXfrm>
        <a:off x="0" y="1378034"/>
        <a:ext cx="6799262" cy="688806"/>
      </dsp:txXfrm>
    </dsp:sp>
    <dsp:sp modelId="{0816B01F-09D8-BD42-AE00-0ED58F7C33F0}">
      <dsp:nvSpPr>
        <dsp:cNvPr id="0" name=""/>
        <dsp:cNvSpPr/>
      </dsp:nvSpPr>
      <dsp:spPr>
        <a:xfrm>
          <a:off x="0" y="2066840"/>
          <a:ext cx="67992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C3328C-774F-A248-85B1-EFF09D7B030D}">
      <dsp:nvSpPr>
        <dsp:cNvPr id="0" name=""/>
        <dsp:cNvSpPr/>
      </dsp:nvSpPr>
      <dsp:spPr>
        <a:xfrm>
          <a:off x="0" y="2066840"/>
          <a:ext cx="6799262" cy="688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• Recall</a:t>
          </a:r>
        </a:p>
      </dsp:txBody>
      <dsp:txXfrm>
        <a:off x="0" y="2066840"/>
        <a:ext cx="6799262" cy="688806"/>
      </dsp:txXfrm>
    </dsp:sp>
    <dsp:sp modelId="{BFEC7D7C-61B6-E040-9D3E-B0EE273BBCE3}">
      <dsp:nvSpPr>
        <dsp:cNvPr id="0" name=""/>
        <dsp:cNvSpPr/>
      </dsp:nvSpPr>
      <dsp:spPr>
        <a:xfrm>
          <a:off x="0" y="2755647"/>
          <a:ext cx="67992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0BC08-DE9B-DD44-AA8D-254043CEFDC7}">
      <dsp:nvSpPr>
        <dsp:cNvPr id="0" name=""/>
        <dsp:cNvSpPr/>
      </dsp:nvSpPr>
      <dsp:spPr>
        <a:xfrm>
          <a:off x="0" y="2755647"/>
          <a:ext cx="6799262" cy="688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• F1 Score</a:t>
          </a:r>
        </a:p>
      </dsp:txBody>
      <dsp:txXfrm>
        <a:off x="0" y="2755647"/>
        <a:ext cx="6799262" cy="688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C1676-38D7-7A4D-BC4A-17DB5A9421F2}" type="datetimeFigureOut">
              <a:rPr lang="en-US" smtClean="0"/>
              <a:t>6/1/25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DB260-3040-D446-8466-36DB48933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98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DB260-3040-D446-8466-36DB48933F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05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Picture 6" descr="S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25780"/>
              <a:ext cx="1664208" cy="612648"/>
            </a:xfrm>
            <a:prstGeom prst="rect">
              <a:avLst/>
            </a:prstGeom>
          </p:spPr>
        </p:pic>
        <p:pic>
          <p:nvPicPr>
            <p:cNvPr id="14" name="Picture 13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719572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003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4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200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180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05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2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596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045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781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102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3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232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42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21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14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70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73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1"/>
            <a:chOff x="0" y="0"/>
            <a:chExt cx="9144000" cy="6858001"/>
          </a:xfrm>
        </p:grpSpPr>
        <p:pic>
          <p:nvPicPr>
            <p:cNvPr id="8" name="Picture 7" descr="S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39689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6211888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4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audio" Target="../media/media11.m4a"/><Relationship Id="rId7" Type="http://schemas.openxmlformats.org/officeDocument/2006/relationships/diagramQuickStyle" Target="../diagrams/quickStyle6.xml"/><Relationship Id="rId2" Type="http://schemas.microsoft.com/office/2007/relationships/media" Target="../media/media11.m4a"/><Relationship Id="rId1" Type="http://schemas.openxmlformats.org/officeDocument/2006/relationships/tags" Target="../tags/tag3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microsoft.com/office/2007/relationships/diagramDrawing" Target="../diagrams/drawing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12.m4a"/><Relationship Id="rId7" Type="http://schemas.openxmlformats.org/officeDocument/2006/relationships/image" Target="../media/image4.png"/><Relationship Id="rId2" Type="http://schemas.microsoft.com/office/2007/relationships/media" Target="../media/media12.m4a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7" Type="http://schemas.openxmlformats.org/officeDocument/2006/relationships/image" Target="../media/image31.png"/><Relationship Id="rId2" Type="http://schemas.microsoft.com/office/2007/relationships/media" Target="../media/media17.m4a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7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3.m4a"/><Relationship Id="rId4" Type="http://schemas.microsoft.com/office/2007/relationships/media" Target="../media/media3.m4a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Predicting Red Wine Quality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Taylor Duncan</a:t>
            </a:r>
            <a:endParaRPr dirty="0"/>
          </a:p>
        </p:txBody>
      </p:sp>
      <p:pic>
        <p:nvPicPr>
          <p:cNvPr id="4" name="Slide 1 Title.m4a">
            <a:hlinkClick r:id="" action="ppaction://media"/>
            <a:extLst>
              <a:ext uri="{FF2B5EF4-FFF2-40B4-BE49-F238E27FC236}">
                <a16:creationId xmlns:a16="http://schemas.microsoft.com/office/drawing/2014/main" id="{51B0061E-A75B-B42B-B4ED-E53D6A4D5E6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 flipV="1">
            <a:off x="0" y="6317508"/>
            <a:ext cx="812800" cy="54049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76"/>
    </mc:Choice>
    <mc:Fallback>
      <p:transition spd="slow" advTm="12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67" objId="4"/>
        <p14:pauseEvt time="12976" objId="4"/>
        <p14:stopEvt time="12976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Evaluation Metrics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00F1944-5CFF-E9BB-7416-34EEE387A74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76338" y="2490788"/>
          <a:ext cx="6799262" cy="344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Model eval">
            <a:hlinkClick r:id="" action="ppaction://media"/>
            <a:extLst>
              <a:ext uri="{FF2B5EF4-FFF2-40B4-BE49-F238E27FC236}">
                <a16:creationId xmlns:a16="http://schemas.microsoft.com/office/drawing/2014/main" id="{9A5191B7-7FC2-AE36-F8DD-9431101331D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35169" y="6126163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47"/>
    </mc:Choice>
    <mc:Fallback>
      <p:transition spd="slow" advTm="10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58" objId="4"/>
        <p14:stopEvt time="10647" objId="4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F4A6C1-DB8F-20CE-AF9A-EB2B59D85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47C940C-BCEA-4B94-ADAB-E5DF93AD2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43355E07-D27F-496A-A202-82B978528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ABE8173-1154-4FFD-A647-BE335D1B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72EFA8A-6EE3-4B25-873B-F4CED905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8C03B2B-142C-4AD5-8F21-0FC939548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6FAF349-1EBC-4906-8CCB-C668CAE69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5541360-9082-4D4C-A106-460B85E98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21A3C8-3DB7-BB91-8C47-97DCD58A4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1" y="982132"/>
            <a:ext cx="2745042" cy="1325373"/>
          </a:xfrm>
        </p:spPr>
        <p:txBody>
          <a:bodyPr anchor="b">
            <a:normAutofit/>
          </a:bodyPr>
          <a:lstStyle/>
          <a:p>
            <a:r>
              <a:rPr lang="en-US" sz="2400" dirty="0"/>
              <a:t>Logistic Regression Results</a:t>
            </a:r>
            <a:endParaRPr lang="en-US" sz="21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59A63C7-BCAC-464C-B7D5-9A713B4CA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1550" y="2400639"/>
            <a:ext cx="27450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DE51A7-BD71-BC99-90B5-DFF861E71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2493774"/>
            <a:ext cx="2745043" cy="3382094"/>
          </a:xfrm>
        </p:spPr>
        <p:txBody>
          <a:bodyPr>
            <a:normAutofit/>
          </a:bodyPr>
          <a:lstStyle/>
          <a:p>
            <a:pPr lvl="0"/>
            <a:r>
              <a:rPr lang="en-US" sz="1400" dirty="0"/>
              <a:t>Accuracy: 67.5%</a:t>
            </a:r>
          </a:p>
          <a:p>
            <a:pPr lvl="0"/>
            <a:r>
              <a:rPr lang="en-US" sz="1400" dirty="0"/>
              <a:t>F1 Score: 0.67</a:t>
            </a:r>
          </a:p>
          <a:p>
            <a:pPr lvl="0"/>
            <a:r>
              <a:rPr lang="en-US" sz="1400" dirty="0"/>
              <a:t>Struggles with nonlinear patterns but performs decently.</a:t>
            </a:r>
          </a:p>
          <a:p>
            <a:pPr algn="ctr"/>
            <a:endParaRPr lang="en-US" sz="1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A752DA-1AB8-2729-0798-D46479EFE8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001" y="2111199"/>
            <a:ext cx="4102099" cy="2635598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5" name="Logistic regression">
            <a:hlinkClick r:id="" action="ppaction://media"/>
            <a:extLst>
              <a:ext uri="{FF2B5EF4-FFF2-40B4-BE49-F238E27FC236}">
                <a16:creationId xmlns:a16="http://schemas.microsoft.com/office/drawing/2014/main" id="{0A639436-CFF3-E162-F72E-ED4E42AB5C9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5508" y="60452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044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10"/>
    </mc:Choice>
    <mc:Fallback>
      <p:transition spd="slow" advTm="15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78" objId="5"/>
        <p14:stopEvt time="15510" objId="5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5F6F93-4F45-CA63-0A48-8E8CD6C5A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47C940C-BCEA-4B94-ADAB-E5DF93AD2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43355E07-D27F-496A-A202-82B978528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ABE8173-1154-4FFD-A647-BE335D1B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72EFA8A-6EE3-4B25-873B-F4CED905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8C03B2B-142C-4AD5-8F21-0FC939548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6FAF349-1EBC-4906-8CCB-C668CAE69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5541360-9082-4D4C-A106-460B85E98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8ED81B-9CE1-3D1D-2304-EBD44D81D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1" y="982132"/>
            <a:ext cx="2745042" cy="1325373"/>
          </a:xfrm>
        </p:spPr>
        <p:txBody>
          <a:bodyPr anchor="b">
            <a:normAutofit/>
          </a:bodyPr>
          <a:lstStyle/>
          <a:p>
            <a:r>
              <a:rPr lang="en-US" sz="2400" dirty="0"/>
              <a:t>Random Forest Results</a:t>
            </a:r>
            <a:endParaRPr lang="en-US" sz="21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59A63C7-BCAC-464C-B7D5-9A713B4CA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1550" y="2400639"/>
            <a:ext cx="27450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360F04-9D86-9BE2-38D2-B4A546BFC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2493774"/>
            <a:ext cx="2745043" cy="3382094"/>
          </a:xfrm>
        </p:spPr>
        <p:txBody>
          <a:bodyPr>
            <a:normAutofit/>
          </a:bodyPr>
          <a:lstStyle/>
          <a:p>
            <a:pPr lvl="0"/>
            <a:r>
              <a:rPr lang="en-US" sz="1400" dirty="0"/>
              <a:t>Accuracy: 63.9%</a:t>
            </a:r>
          </a:p>
          <a:p>
            <a:pPr lvl="0"/>
            <a:r>
              <a:rPr lang="en-US" sz="1400" dirty="0"/>
              <a:t>F1 Score: 0.64</a:t>
            </a:r>
          </a:p>
          <a:p>
            <a:pPr lvl="0"/>
            <a:r>
              <a:rPr lang="en-US" sz="1400" dirty="0"/>
              <a:t>Best model overall: balances complexity and accuracy well.</a:t>
            </a:r>
          </a:p>
          <a:p>
            <a:pPr algn="ctr"/>
            <a:endParaRPr lang="en-US" sz="1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CFF1FA-5F65-074D-80A6-86A5A1535AD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8697"/>
          <a:stretch>
            <a:fillRect/>
          </a:stretch>
        </p:blipFill>
        <p:spPr>
          <a:xfrm>
            <a:off x="4064001" y="2091386"/>
            <a:ext cx="4102099" cy="2675224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5" name="Randomly forest">
            <a:hlinkClick r:id="" action="ppaction://media"/>
            <a:extLst>
              <a:ext uri="{FF2B5EF4-FFF2-40B4-BE49-F238E27FC236}">
                <a16:creationId xmlns:a16="http://schemas.microsoft.com/office/drawing/2014/main" id="{BDC7726E-FC6D-0E3E-9243-12CE95CFCF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800" y="61261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69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36"/>
    </mc:Choice>
    <mc:Fallback>
      <p:transition spd="slow" advTm="16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91" objId="5"/>
        <p14:stopEvt time="16136" objId="5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915586-290C-F78E-6369-BBDBBE3E0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47C940C-BCEA-4B94-ADAB-E5DF93AD2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43355E07-D27F-496A-A202-82B978528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ABE8173-1154-4FFD-A647-BE335D1B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72EFA8A-6EE3-4B25-873B-F4CED905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8C03B2B-142C-4AD5-8F21-0FC939548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6FAF349-1EBC-4906-8CCB-C668CAE69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5541360-9082-4D4C-A106-460B85E98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3248CE-7D21-7466-2B5E-25F02AF3B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1" y="982132"/>
            <a:ext cx="2745042" cy="1325373"/>
          </a:xfrm>
        </p:spPr>
        <p:txBody>
          <a:bodyPr anchor="b">
            <a:normAutofit/>
          </a:bodyPr>
          <a:lstStyle/>
          <a:p>
            <a:r>
              <a:rPr lang="en-US" sz="2400" dirty="0"/>
              <a:t>SVM Results</a:t>
            </a:r>
            <a:endParaRPr lang="en-US" sz="21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59A63C7-BCAC-464C-B7D5-9A713B4CA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1550" y="2400639"/>
            <a:ext cx="27450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7597E4-50CD-01E4-18AB-69A13B703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2493774"/>
            <a:ext cx="2745043" cy="3382094"/>
          </a:xfrm>
        </p:spPr>
        <p:txBody>
          <a:bodyPr>
            <a:normAutofit/>
          </a:bodyPr>
          <a:lstStyle/>
          <a:p>
            <a:pPr lvl="0"/>
            <a:r>
              <a:rPr lang="en-US" sz="1400" dirty="0"/>
              <a:t>Accuracy: 62.4%</a:t>
            </a:r>
          </a:p>
          <a:p>
            <a:pPr lvl="0"/>
            <a:r>
              <a:rPr lang="en-US" sz="1400" dirty="0"/>
              <a:t>F1 Score: 0.62</a:t>
            </a:r>
          </a:p>
          <a:p>
            <a:pPr lvl="0"/>
            <a:r>
              <a:rPr lang="en-US" sz="1400" dirty="0"/>
              <a:t>Performed reasonably but tuning was sensitive to scaling.</a:t>
            </a:r>
          </a:p>
          <a:p>
            <a:pPr algn="ctr"/>
            <a:endParaRPr lang="en-US" sz="1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0D94DB-F65E-A52F-F1D7-93846FF9B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01" y="2070179"/>
            <a:ext cx="4102099" cy="2717639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5" name="Svm">
            <a:hlinkClick r:id="" action="ppaction://media"/>
            <a:extLst>
              <a:ext uri="{FF2B5EF4-FFF2-40B4-BE49-F238E27FC236}">
                <a16:creationId xmlns:a16="http://schemas.microsoft.com/office/drawing/2014/main" id="{4C2F4747-04DD-3F9C-7A22-5E80BD3FC8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1261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7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66"/>
    </mc:Choice>
    <mc:Fallback>
      <p:transition spd="slow" advTm="13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04" objId="5"/>
        <p14:stopEvt time="13166" objId="5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8C6F62-72FE-9426-0FA1-BE0161048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47C940C-BCEA-4B94-ADAB-E5DF93AD2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43355E07-D27F-496A-A202-82B978528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ABE8173-1154-4FFD-A647-BE335D1B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72EFA8A-6EE3-4B25-873B-F4CED905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8C03B2B-142C-4AD5-8F21-0FC939548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6FAF349-1EBC-4906-8CCB-C668CAE69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5541360-9082-4D4C-A106-460B85E98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914B8C-9DA1-5E71-5FFF-4A7FFBF11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1" y="982132"/>
            <a:ext cx="2745042" cy="1325373"/>
          </a:xfrm>
        </p:spPr>
        <p:txBody>
          <a:bodyPr anchor="b">
            <a:normAutofit/>
          </a:bodyPr>
          <a:lstStyle/>
          <a:p>
            <a:r>
              <a:rPr lang="en-US" sz="2400" dirty="0"/>
              <a:t>Neural Network Results</a:t>
            </a:r>
            <a:endParaRPr lang="en-US" sz="21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59A63C7-BCAC-464C-B7D5-9A713B4CA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1550" y="2400639"/>
            <a:ext cx="27450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05873D-0C2C-FA7E-E40E-57C387D28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2493774"/>
            <a:ext cx="2745043" cy="3382094"/>
          </a:xfrm>
        </p:spPr>
        <p:txBody>
          <a:bodyPr>
            <a:normAutofit/>
          </a:bodyPr>
          <a:lstStyle/>
          <a:p>
            <a:pPr lvl="0"/>
            <a:r>
              <a:rPr lang="en-US" sz="1400" dirty="0"/>
              <a:t>Accuracy: 61.4%</a:t>
            </a:r>
          </a:p>
          <a:p>
            <a:pPr lvl="0"/>
            <a:r>
              <a:rPr lang="en-US" sz="1400" dirty="0"/>
              <a:t>F1 Score: 0.61</a:t>
            </a:r>
          </a:p>
          <a:p>
            <a:pPr lvl="0"/>
            <a:r>
              <a:rPr lang="en-US" sz="1400" dirty="0"/>
              <a:t>High training cost, slightly underperforms RF. Potential with tuning.</a:t>
            </a:r>
          </a:p>
          <a:p>
            <a:pPr algn="ctr"/>
            <a:endParaRPr lang="en-US" sz="1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731E5D-EDB1-6888-E68B-CA599C043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01" y="2095816"/>
            <a:ext cx="4102099" cy="2666364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5" name="Neaural network">
            <a:hlinkClick r:id="" action="ppaction://media"/>
            <a:extLst>
              <a:ext uri="{FF2B5EF4-FFF2-40B4-BE49-F238E27FC236}">
                <a16:creationId xmlns:a16="http://schemas.microsoft.com/office/drawing/2014/main" id="{B4029346-D110-C39A-E382-1A3D570082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48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37"/>
    </mc:Choice>
    <mc:Fallback>
      <p:transition spd="slow" advTm="12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11" objId="5"/>
        <p14:stopEvt time="12537" objId="5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E7BBCB-82D4-2266-3202-DA664FF5C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E6E1520-2FF6-4854-9AF4-AEF2311B5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 useBgFill="1">
          <p:nvSpPr>
            <p:cNvPr id="25" name="Rectangle 24">
              <a:extLst>
                <a:ext uri="{FF2B5EF4-FFF2-40B4-BE49-F238E27FC236}">
                  <a16:creationId xmlns:a16="http://schemas.microsoft.com/office/drawing/2014/main" id="{BA5D1594-F7BA-4C1C-9385-FD09BD2A6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51BC212-81ED-4D4F-A9E1-FE62C9B06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2993D6C-D352-4196-8909-21BFE9863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C52BDAD-556E-4C4C-B776-FD44D9082A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46D91A09-3DF6-490E-955F-8671B86A1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DEAA77F7-514B-46E6-980A-60EF524833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6983EA-8148-F45D-3475-03338DA00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868" y="982132"/>
            <a:ext cx="2520579" cy="1303867"/>
          </a:xfrm>
        </p:spPr>
        <p:txBody>
          <a:bodyPr>
            <a:normAutofit/>
          </a:bodyPr>
          <a:lstStyle/>
          <a:p>
            <a:r>
              <a:rPr lang="en-US" sz="3700"/>
              <a:t>ROC Curve Comparison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D0FF6F-093D-47AB-9CBA-8BBEF7F73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2" y="1092200"/>
            <a:ext cx="4457015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D9618F-AEC6-03E3-4598-958C53C2C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3" y="1241554"/>
            <a:ext cx="4155349" cy="413796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163510C-FF2B-41B2-AEFC-A952A7507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0066" y="2400639"/>
            <a:ext cx="25323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63154B-1C06-816F-4699-C90A078FC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868" y="2556932"/>
            <a:ext cx="2520578" cy="3318936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/>
              <a:t>One-vs-rest ROC curve comparison</a:t>
            </a:r>
          </a:p>
          <a:p>
            <a:pPr lvl="0">
              <a:lnSpc>
                <a:spcPct val="90000"/>
              </a:lnSpc>
            </a:pPr>
            <a:r>
              <a:rPr lang="en-US"/>
              <a:t>Average AUC shows Logistic Regression slightly outperforms others.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  <p:pic>
        <p:nvPicPr>
          <p:cNvPr id="5" name="Roc curve">
            <a:hlinkClick r:id="" action="ppaction://media"/>
            <a:extLst>
              <a:ext uri="{FF2B5EF4-FFF2-40B4-BE49-F238E27FC236}">
                <a16:creationId xmlns:a16="http://schemas.microsoft.com/office/drawing/2014/main" id="{77700156-5BE9-EFF9-197D-72071B8536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1261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02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45"/>
    </mc:Choice>
    <mc:Fallback>
      <p:transition spd="slow" advTm="12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11" objId="5"/>
        <p14:stopEvt time="12945" objId="5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171351-DAB3-D4D9-DBB7-9F7ABF1B7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E81E75A7-22CD-6BDC-1254-35FA8EB01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905" y="3669475"/>
            <a:ext cx="6470952" cy="318852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2AE0C85-9181-2716-3218-730C67DFE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157363" cy="130386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Results</a:t>
            </a:r>
            <a:endParaRPr lang="en-US" sz="3700" dirty="0">
              <a:solidFill>
                <a:schemeClr val="bg1"/>
              </a:solidFill>
            </a:endParaRPr>
          </a:p>
        </p:txBody>
      </p:sp>
      <p:pic>
        <p:nvPicPr>
          <p:cNvPr id="12" name="Results">
            <a:hlinkClick r:id="" action="ppaction://media"/>
            <a:extLst>
              <a:ext uri="{FF2B5EF4-FFF2-40B4-BE49-F238E27FC236}">
                <a16:creationId xmlns:a16="http://schemas.microsoft.com/office/drawing/2014/main" id="{107EDB11-45F9-7E65-7B8F-AB6082E89D9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045200"/>
            <a:ext cx="812800" cy="812800"/>
          </a:xfrm>
          <a:prstGeom prst="rect">
            <a:avLst/>
          </a:prstGeom>
        </p:spPr>
      </p:pic>
      <p:pic>
        <p:nvPicPr>
          <p:cNvPr id="38" name="Content Placeholder 3">
            <a:extLst>
              <a:ext uri="{FF2B5EF4-FFF2-40B4-BE49-F238E27FC236}">
                <a16:creationId xmlns:a16="http://schemas.microsoft.com/office/drawing/2014/main" id="{1593C7AD-4F4D-190E-9436-E47D9AF96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1905" y="748145"/>
            <a:ext cx="6470952" cy="29213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0277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28"/>
    </mc:Choice>
    <mc:Fallback>
      <p:transition spd="slow" advTm="120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4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90" objId="12"/>
        <p14:stopEvt time="120028" objId="12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E7BBCB-82D4-2266-3202-DA664FF5C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E6E1520-2FF6-4854-9AF4-AEF2311B5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 useBgFill="1">
          <p:nvSpPr>
            <p:cNvPr id="25" name="Rectangle 24">
              <a:extLst>
                <a:ext uri="{FF2B5EF4-FFF2-40B4-BE49-F238E27FC236}">
                  <a16:creationId xmlns:a16="http://schemas.microsoft.com/office/drawing/2014/main" id="{BA5D1594-F7BA-4C1C-9385-FD09BD2A6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51BC212-81ED-4D4F-A9E1-FE62C9B06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2993D6C-D352-4196-8909-21BFE9863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C52BDAD-556E-4C4C-B776-FD44D9082A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46D91A09-3DF6-490E-955F-8671B86A1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DEAA77F7-514B-46E6-980A-60EF524833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6983EA-8148-F45D-3475-03338DA00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371" y="982132"/>
            <a:ext cx="3157363" cy="130386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Conclusion &amp; Recommendations</a:t>
            </a:r>
            <a:endParaRPr lang="en-US" sz="37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D0FF6F-093D-47AB-9CBA-8BBEF7F73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2" y="1092200"/>
            <a:ext cx="4457015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D9618F-AEC6-03E3-4598-958C53C2CE7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83356" y="2001559"/>
            <a:ext cx="4155349" cy="243081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163510C-FF2B-41B2-AEFC-A952A7507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0066" y="2400639"/>
            <a:ext cx="25323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63154B-1C06-816F-4699-C90A078FC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868" y="2556932"/>
            <a:ext cx="2520578" cy="33189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Alcohol is the best predictor of wine quality</a:t>
            </a:r>
          </a:p>
          <a:p>
            <a:r>
              <a:rPr lang="en-US" dirty="0"/>
              <a:t>Random Forest recommended</a:t>
            </a:r>
          </a:p>
          <a:p>
            <a:r>
              <a:rPr lang="en-US" dirty="0"/>
              <a:t>Future work: add sensory/economic variables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7" name="Conclusion">
            <a:hlinkClick r:id="" action="ppaction://media"/>
            <a:extLst>
              <a:ext uri="{FF2B5EF4-FFF2-40B4-BE49-F238E27FC236}">
                <a16:creationId xmlns:a16="http://schemas.microsoft.com/office/drawing/2014/main" id="{FDF2200F-8D0E-7A97-7FD0-1BBAE48699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2381" y="61459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47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367"/>
    </mc:Choice>
    <mc:Fallback>
      <p:transition spd="slow" advTm="93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00" objId="7"/>
        <p14:stopEvt time="93367" objId="7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Introduction &amp;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Wine quality assessment is traditionally subjective. This project uses machine learning to predict wine quality based on chemical attributes.</a:t>
            </a:r>
          </a:p>
        </p:txBody>
      </p:sp>
      <p:pic>
        <p:nvPicPr>
          <p:cNvPr id="6" name="INTRO">
            <a:hlinkClick r:id="" action="ppaction://media"/>
            <a:extLst>
              <a:ext uri="{FF2B5EF4-FFF2-40B4-BE49-F238E27FC236}">
                <a16:creationId xmlns:a16="http://schemas.microsoft.com/office/drawing/2014/main" id="{9B0DB639-EB98-539D-902E-7912E44D09F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3600" y="6126163"/>
            <a:ext cx="812800" cy="812800"/>
          </a:xfrm>
          <a:prstGeom prst="rect">
            <a:avLst/>
          </a:prstGeom>
        </p:spPr>
      </p:pic>
      <p:pic>
        <p:nvPicPr>
          <p:cNvPr id="7" name="Slide 2 intro backg.">
            <a:hlinkClick r:id="" action="ppaction://media"/>
            <a:extLst>
              <a:ext uri="{FF2B5EF4-FFF2-40B4-BE49-F238E27FC236}">
                <a16:creationId xmlns:a16="http://schemas.microsoft.com/office/drawing/2014/main" id="{2F0F329E-75AE-8A6B-EBB6-194E1332F310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800" y="6176962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411"/>
    </mc:Choice>
    <mc:Fallback>
      <p:transition spd="slow" advTm="75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9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4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35" objId="6"/>
        <p14:stopEvt time="75411" objId="6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 Overview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10D0572-3BA8-641E-74CD-969195A167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76338" y="2490788"/>
          <a:ext cx="6799262" cy="344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Overview of data">
            <a:hlinkClick r:id="" action="ppaction://media"/>
            <a:extLst>
              <a:ext uri="{FF2B5EF4-FFF2-40B4-BE49-F238E27FC236}">
                <a16:creationId xmlns:a16="http://schemas.microsoft.com/office/drawing/2014/main" id="{6F21F6CD-953C-E9A7-A72D-82518054B6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60452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324"/>
    </mc:Choice>
    <mc:Fallback>
      <p:transition spd="slow" advTm="103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23" objId="5"/>
        <p14:stopEvt time="102611" objId="5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Objective: Predict wine quality based on physicochemical attributes to support winemakers and consumers with objective assessments.</a:t>
            </a:r>
          </a:p>
        </p:txBody>
      </p:sp>
      <p:pic>
        <p:nvPicPr>
          <p:cNvPr id="4" name="Slide 4 problem statement">
            <a:hlinkClick r:id="" action="ppaction://media"/>
            <a:extLst>
              <a:ext uri="{FF2B5EF4-FFF2-40B4-BE49-F238E27FC236}">
                <a16:creationId xmlns:a16="http://schemas.microsoft.com/office/drawing/2014/main" id="{2D80DF36-3598-5FBA-9E31-ED8D2E0723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69" y="60452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99"/>
    </mc:Choice>
    <mc:Fallback>
      <p:transition spd="slow" advTm="14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96" objId="4"/>
        <p14:stopEvt time="14899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Cleaning &amp; Preparation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B1213E5-0550-9EB9-8388-98484FAB05A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76338" y="2490788"/>
          <a:ext cx="6799262" cy="344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Slide 5 data cleansing">
            <a:hlinkClick r:id="" action="ppaction://media"/>
            <a:extLst>
              <a:ext uri="{FF2B5EF4-FFF2-40B4-BE49-F238E27FC236}">
                <a16:creationId xmlns:a16="http://schemas.microsoft.com/office/drawing/2014/main" id="{C1D1422B-87A7-6337-CCDB-870A6B983C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0800" y="60452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80"/>
    </mc:Choice>
    <mc:Fallback>
      <p:transition spd="slow" advTm="18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44" objId="4"/>
        <p14:stopEvt time="17963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Feature Selection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FD7F628-1DBC-F2A1-2E93-5BFED6429BC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76338" y="2490788"/>
          <a:ext cx="6799262" cy="344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Feature selection">
            <a:hlinkClick r:id="" action="ppaction://media"/>
            <a:extLst>
              <a:ext uri="{FF2B5EF4-FFF2-40B4-BE49-F238E27FC236}">
                <a16:creationId xmlns:a16="http://schemas.microsoft.com/office/drawing/2014/main" id="{6D8EAED6-BA31-CCE8-44BE-1C1C4FD39D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0800" y="6126163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13"/>
    </mc:Choice>
    <mc:Fallback>
      <p:transition spd="slow" advTm="13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57" objId="4"/>
        <p14:stopEvt time="13613" objId="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endParaRPr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B1213E5-0550-9EB9-8388-98484FAB05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1709041"/>
              </p:ext>
            </p:extLst>
          </p:nvPr>
        </p:nvGraphicFramePr>
        <p:xfrm>
          <a:off x="1176338" y="2490788"/>
          <a:ext cx="6799262" cy="344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Slide 6 EDA">
            <a:hlinkClick r:id="" action="ppaction://media"/>
            <a:extLst>
              <a:ext uri="{FF2B5EF4-FFF2-40B4-BE49-F238E27FC236}">
                <a16:creationId xmlns:a16="http://schemas.microsoft.com/office/drawing/2014/main" id="{86273B10-5ECA-D770-DA3D-9B4C47D780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608568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27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60"/>
    </mc:Choice>
    <mc:Fallback>
      <p:transition spd="slow" advTm="16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29" objId="7"/>
        <p14:stopEvt time="15253" objId="7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3CAA1-4B55-11A2-BE7D-6971145B4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4DF9-83EF-DA58-6E40-36FDD3EB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Ratings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10F684-6A78-C1A3-F2B2-118B80D14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1176866" y="2490788"/>
            <a:ext cx="6798734" cy="3444875"/>
          </a:xfrm>
          <a:prstGeom prst="rect">
            <a:avLst/>
          </a:prstGeom>
        </p:spPr>
      </p:pic>
      <p:pic>
        <p:nvPicPr>
          <p:cNvPr id="5" name="Methods of analysis">
            <a:hlinkClick r:id="" action="ppaction://media"/>
            <a:extLst>
              <a:ext uri="{FF2B5EF4-FFF2-40B4-BE49-F238E27FC236}">
                <a16:creationId xmlns:a16="http://schemas.microsoft.com/office/drawing/2014/main" id="{50BB2B2E-DC9B-EBF4-A665-73F87B0CBB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89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754"/>
    </mc:Choice>
    <mc:Fallback>
      <p:transition spd="slow" advTm="146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37" objId="5"/>
        <p14:stopEvt time="146754" objId="5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Modeling Approach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D1DF12A-00A0-1997-2DDF-E54DE8358A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76338" y="2490788"/>
          <a:ext cx="6799262" cy="344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Modeling approach">
            <a:hlinkClick r:id="" action="ppaction://media"/>
            <a:extLst>
              <a:ext uri="{FF2B5EF4-FFF2-40B4-BE49-F238E27FC236}">
                <a16:creationId xmlns:a16="http://schemas.microsoft.com/office/drawing/2014/main" id="{B60D0A7F-8EF3-FB4E-69F5-3494351711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2754" y="6126163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13"/>
    </mc:Choice>
    <mc:Fallback>
      <p:transition spd="slow" advTm="13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38" objId="4"/>
        <p14:stopEvt time="13513" objId="4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496</TotalTime>
  <Words>314</Words>
  <Application>Microsoft Macintosh PowerPoint</Application>
  <PresentationFormat>On-screen Show (4:3)</PresentationFormat>
  <Paragraphs>63</Paragraphs>
  <Slides>17</Slides>
  <Notes>1</Notes>
  <HiddenSlides>0</HiddenSlides>
  <MMClips>18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Arial</vt:lpstr>
      <vt:lpstr>Garamond</vt:lpstr>
      <vt:lpstr>Organic</vt:lpstr>
      <vt:lpstr>Predicting Red Wine Quality</vt:lpstr>
      <vt:lpstr>Introduction &amp; Background</vt:lpstr>
      <vt:lpstr>Dataset Overview</vt:lpstr>
      <vt:lpstr>Problem Statement</vt:lpstr>
      <vt:lpstr>Data Cleaning &amp; Preparation</vt:lpstr>
      <vt:lpstr>Feature Selection</vt:lpstr>
      <vt:lpstr>Exploratory Data Analysis</vt:lpstr>
      <vt:lpstr>Distribution Ratings</vt:lpstr>
      <vt:lpstr>Modeling Approach</vt:lpstr>
      <vt:lpstr>Model Evaluation Metrics</vt:lpstr>
      <vt:lpstr>Logistic Regression Results</vt:lpstr>
      <vt:lpstr>Random Forest Results</vt:lpstr>
      <vt:lpstr>SVM Results</vt:lpstr>
      <vt:lpstr>Neural Network Results</vt:lpstr>
      <vt:lpstr>ROC Curve Comparison</vt:lpstr>
      <vt:lpstr>Results</vt:lpstr>
      <vt:lpstr>Conclusion &amp; Recommendations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Taylor Duncan</cp:lastModifiedBy>
  <cp:revision>3</cp:revision>
  <dcterms:created xsi:type="dcterms:W3CDTF">2013-01-27T09:14:16Z</dcterms:created>
  <dcterms:modified xsi:type="dcterms:W3CDTF">2025-06-01T23:51:48Z</dcterms:modified>
  <cp:category/>
</cp:coreProperties>
</file>